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58" r:id="rId6"/>
    <p:sldId id="261" r:id="rId7"/>
    <p:sldId id="263" r:id="rId8"/>
    <p:sldId id="262" r:id="rId9"/>
    <p:sldId id="266" r:id="rId10"/>
    <p:sldId id="265" r:id="rId11"/>
    <p:sldId id="264" r:id="rId12"/>
    <p:sldId id="267" r:id="rId13"/>
    <p:sldId id="269" r:id="rId14"/>
    <p:sldId id="283" r:id="rId15"/>
    <p:sldId id="271" r:id="rId16"/>
    <p:sldId id="268" r:id="rId17"/>
    <p:sldId id="270" r:id="rId18"/>
    <p:sldId id="273" r:id="rId19"/>
    <p:sldId id="276" r:id="rId20"/>
    <p:sldId id="272" r:id="rId21"/>
    <p:sldId id="274" r:id="rId22"/>
    <p:sldId id="277" r:id="rId23"/>
    <p:sldId id="279" r:id="rId24"/>
    <p:sldId id="284" r:id="rId25"/>
    <p:sldId id="281" r:id="rId26"/>
    <p:sldId id="282" r:id="rId27"/>
    <p:sldId id="278" r:id="rId28"/>
    <p:sldId id="280" r:id="rId29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41" d="100"/>
          <a:sy n="141" d="100"/>
        </p:scale>
        <p:origin x="132" y="3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3-05T11:57:35.32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0 24575,'136'5'0,"207"32"0,126 54 0,-403-77 0,80 17 0,183 63 0,-313-88 0,0 1 0,-1 1 0,0 0 0,0 1 0,-1 0 0,0 1 0,-1 1 0,0 0 0,0 1 0,18 23 0,-16-14 0,0 1 0,-2 0 0,0 2 0,-2-1 0,0 1 0,9 33 0,31 83 0,11 36 0,-41-93 0,-3 0 0,-5 1 0,-3 1 0,-4 0 0,-3 0 0,-13 124 0,-6-87 0,-7-1 0,-60 191 0,-39 12 0,80-227 0,4 3 0,-47 202 0,67-229 0,-3 0 0,-57 131 0,45-126 0,4 1 0,-21 88 0,19-14 0,8 2 0,6 1 0,5 287 0,14-408 0,2 1 0,1-1 0,2 0 0,1-1 0,2 0 0,1 0 0,2-1 0,1-1 0,2 0 0,27 42 0,-26-48 0,2-1 0,1-1 0,0 0 0,2-2 0,1 0 0,0-2 0,2 0 0,0-2 0,1 0 0,1-2 0,1-1 0,29 11 0,-27-16 0,0-1 0,1-2 0,-1-1 0,1-2 0,36 2 0,147-7 0,-142 0 0,-112 0 0,0 3 0,0 1 0,0 2 0,-42 11 0,69-13 0,0 1 0,0 1 0,0 0 0,1 0 0,0 1 0,0 1 0,0 0 0,1 0 0,0 2 0,1-1 0,-1 1 0,2 1 0,-1-1 0,2 2 0,-1-1 0,-7 14 0,6-3 0,2 1 0,0 0 0,1 1 0,2 0 0,-6 39 0,5-23 0,-38 231 0,38-205 0,2-1 0,7 83 0,70 362 0,46-6 0,35-21 0,30-10 0,-23-63 0,-131-331 0,-5 1 0,-2 1 0,-4 1 0,-4 1 0,-3 1 0,1 163 0,-15-221 0,-1 0 0,-2-1 0,0 1 0,-2-1 0,0 0 0,-2-1 0,-1 0 0,-25 43 0,17-36 0,-1-1 0,-2 0 0,-1-2 0,-1-1 0,-50 44 0,44-47 0,-2-2 0,0-1 0,-1-2 0,-1-1 0,-64 24 0,43-23 0,-1-3 0,0-1 0,-64 6 0,12-12 0,0-4 0,-190-17 0,165-3 0,1-6 0,-135-42 0,148 20-240,90 32-885,9 4-5701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3-05T12:15:11.59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0 24575,'1'2'0,"0"-1"0,0 1 0,0-1 0,0 0 0,1 1 0,-1-1 0,0 0 0,1 0 0,-1 0 0,1 0 0,-1 0 0,1 0 0,-1-1 0,1 1 0,0 0 0,2 0 0,4 2 0,16 10 0,243 142 0,-235-133 0,-1 1 0,-1 1 0,-1 2 0,-1 1 0,46 59 0,-62-69 0,-2 1 0,0 1 0,-1 0 0,-1 0 0,0 0 0,-2 1 0,0 0 0,-2 1 0,4 30 0,-2 21 0,-5 100 0,-2-90 0,2 219 0,-4 323 0,-14-206 0,-1 125 0,0 173 0,18-524 0,12 386 0,-8-544 0,1-1 0,2 0 0,2-1 0,0 1 0,2-2 0,2 1 0,1-2 0,27 46 0,-3-19 0,1-1 0,4-2 0,56 57 0,-64-76 0,2-1 0,1-2 0,1-1 0,2-2 0,1-3 0,51 26 0,-58-36 0,0-1 0,1-2 0,0-2 0,1-1 0,0-2 0,0-1 0,1-2 0,60 0 0,10-7 0,-66 1 0,-37 0 0,-14 1 0,-37 0 0,4-1 0,1 2 0,-77 11 0,104-9 0,1 0 0,0 1 0,1 0 0,-1 1 0,1 0 0,0 1 0,0 1 0,0 0 0,1 1 0,0 0 0,1 0 0,0 1 0,-10 11 0,6-4 0,1 2 0,0-1 0,2 1 0,0 1 0,1 0 0,1 0 0,0 1 0,2 0 0,0 1 0,1 0 0,2 0 0,0 0 0,-1 25 0,-17 254 0,21-230 0,4-1 0,14 94 0,121 483 0,-113-545 0,-5 2 0,10 140 0,-13 211 0,-9-172 0,-8-281 0,6 144 0,-13 155 0,2-252 0,-1 0 0,-3 0 0,-2-1 0,-2-1 0,-2 0 0,-2 0 0,-27 51 0,3-11 0,-16 31 0,49-103 0,-1 0 0,0-1 0,-1 0 0,0-1 0,-21 19 0,22-23 0,-1-1 0,0 0 0,-1-1 0,1 0 0,-1-1 0,0 0 0,-1-1 0,-19 5 0,-9-1 0,-52 4 0,-18 3 0,-24 11 0,-208 11 0,207-36-1365,119-1-5461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50E31BE-5FFC-35AF-05A5-BEEB30F98A8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DFC5F2E2-EA44-3CE1-A5B8-E86711F7E73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072728BE-2363-0FAF-4295-F407BFFAF1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0CBA02-0080-4E62-A5B4-B127357C51EA}" type="datetimeFigureOut">
              <a:rPr lang="nl-NL" smtClean="0"/>
              <a:t>14-3-2025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4EC1197C-B257-8176-033F-B6D796A7FB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73A18D0-29DA-EF6B-7B47-410D6D3F98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56393-3C3A-48B9-8EC9-C6FAEFF6AEB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555871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DD84781-26EF-1C67-006C-8D74E0D700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81AC55E7-9EB4-2B93-221A-EF8C0277457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8F4D8F07-4337-0044-FCEB-E371315EF8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0CBA02-0080-4E62-A5B4-B127357C51EA}" type="datetimeFigureOut">
              <a:rPr lang="nl-NL" smtClean="0"/>
              <a:t>14-3-2025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60BD643C-51BF-A83C-579F-68F2A0FDF8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3F29BB50-1596-96BC-8577-D87A1E72C5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56393-3C3A-48B9-8EC9-C6FAEFF6AEB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449476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D6A0EBE2-5531-AC3E-B788-26577E297F9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58A54DD3-3603-5DB2-312B-9D06142648B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BB429624-6C82-391C-5A96-8DA298FBCE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0CBA02-0080-4E62-A5B4-B127357C51EA}" type="datetimeFigureOut">
              <a:rPr lang="nl-NL" smtClean="0"/>
              <a:t>14-3-2025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2BF5C29D-8699-A2C4-0713-27FDB3DA1A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5DAD87CA-8A2C-DCE9-1967-F7087FB5A1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56393-3C3A-48B9-8EC9-C6FAEFF6AEB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665325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1BF4D99-1F1A-BFFE-6794-2C997448D7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7B28F992-41F9-9DB0-CFAB-F7032701F9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C1111F26-FCCC-3EFF-BEC4-5ACE08AAC8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0CBA02-0080-4E62-A5B4-B127357C51EA}" type="datetimeFigureOut">
              <a:rPr lang="nl-NL" smtClean="0"/>
              <a:t>14-3-2025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10D5AE28-55CE-C67C-DCBB-5AA89DD556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7076DD3-47C3-1FD2-9795-5D660F0DC7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56393-3C3A-48B9-8EC9-C6FAEFF6AEB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605394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220FBCA-A078-4FFD-5694-50E73E7D30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321F4CB5-078C-34CD-61E9-5AF728BA2C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8B01B19A-EA2F-036F-B8AF-9755C4F61F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0CBA02-0080-4E62-A5B4-B127357C51EA}" type="datetimeFigureOut">
              <a:rPr lang="nl-NL" smtClean="0"/>
              <a:t>14-3-2025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F2BA8750-6D9E-FF57-F7CF-CAEB5A099E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1689BB7D-7000-7287-28FF-F98B93F884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56393-3C3A-48B9-8EC9-C6FAEFF6AEB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207616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A3366C8-0101-19DB-4FF3-9F7637920F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F202D0E-60F8-5ED9-7B8E-3B2FCC380D4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29EAE81B-ADDA-4B04-FC3C-4B9B00E34F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B5EA79FA-4690-1B99-5E6D-A95CFA785C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0CBA02-0080-4E62-A5B4-B127357C51EA}" type="datetimeFigureOut">
              <a:rPr lang="nl-NL" smtClean="0"/>
              <a:t>14-3-2025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5FEFF532-3B00-A21B-B544-DA2D399855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ABCE353B-9F4A-1F64-92A5-3B4757C87A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56393-3C3A-48B9-8EC9-C6FAEFF6AEB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04443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E97B5FA-4F32-4AE5-7A38-04FF925FF3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C9C23968-8CFA-6597-7DF4-3E7785E1FD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09D3CAD0-CF61-0018-A1DC-4B1BA13B54D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3F3C445D-AB0A-ED1D-B823-0BFD4FA568A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16CBFB9A-4B78-0895-4DF0-43EA6709422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40E04240-579B-17A4-B714-A7064E2423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0CBA02-0080-4E62-A5B4-B127357C51EA}" type="datetimeFigureOut">
              <a:rPr lang="nl-NL" smtClean="0"/>
              <a:t>14-3-2025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9DF2020F-18A1-3D0F-9B70-1B5D4FD295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466D39E2-F788-BE00-DBD0-7D63CA0066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56393-3C3A-48B9-8EC9-C6FAEFF6AEB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597147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FA493DC-F009-66CE-6938-E85D1B7ED5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8E3E8689-859B-8FD6-B00E-D79CC5B65F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0CBA02-0080-4E62-A5B4-B127357C51EA}" type="datetimeFigureOut">
              <a:rPr lang="nl-NL" smtClean="0"/>
              <a:t>14-3-2025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37D6A31D-918C-0285-09FB-C57DC4CFE4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90324E08-57F8-3875-D4F1-43816F643B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56393-3C3A-48B9-8EC9-C6FAEFF6AEB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953620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CC66DBB4-6348-C04D-8550-0B86263A2A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0CBA02-0080-4E62-A5B4-B127357C51EA}" type="datetimeFigureOut">
              <a:rPr lang="nl-NL" smtClean="0"/>
              <a:t>14-3-2025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2462C15D-782B-DE34-B9C1-AC70AEC04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1CB21609-7389-1D90-EE7A-882511C966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56393-3C3A-48B9-8EC9-C6FAEFF6AEB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198717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8A627EB-1B7B-3EC3-64BC-9DCACB52CD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E1666A3-3E52-87A9-222D-6A72459355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56C1490E-9135-48DF-23B9-B3E5CD0B63A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690CD7F6-BA75-FA2B-CDB3-35BDEACF30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0CBA02-0080-4E62-A5B4-B127357C51EA}" type="datetimeFigureOut">
              <a:rPr lang="nl-NL" smtClean="0"/>
              <a:t>14-3-2025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6DE65D68-A7FF-C9D4-FFC4-7142C1FA8B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D255BC7C-EA01-8283-9BD4-8A7296AE16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56393-3C3A-48B9-8EC9-C6FAEFF6AEB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30186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6706B45-A20B-E7D6-1E91-CAE62FD92F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7FFAF35C-CABF-C5D7-E591-40EE5CB5111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50A15B19-0CA7-ACEB-8C68-FBD5983BBC1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EEDD5FA8-0B92-82F2-8567-5F8C4B39C3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0CBA02-0080-4E62-A5B4-B127357C51EA}" type="datetimeFigureOut">
              <a:rPr lang="nl-NL" smtClean="0"/>
              <a:t>14-3-2025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EB6EA259-3520-6386-4A22-40A2E4D5BF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6B3A2FFD-C099-4D51-6038-A4458E0529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56393-3C3A-48B9-8EC9-C6FAEFF6AEB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894110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87CF0998-6185-9FAF-8EA4-24DE099E39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40D8EAE2-F786-9492-0DE7-1F3FA3D1A9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BF4F0FF0-4AF9-522E-7F0D-7DC3E117DE8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C0CBA02-0080-4E62-A5B4-B127357C51EA}" type="datetimeFigureOut">
              <a:rPr lang="nl-NL" smtClean="0"/>
              <a:t>14-3-2025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4DC1F2E8-E240-20AD-D565-DF14CB1CE6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116FA1DA-469B-3EB8-0503-8DF671580E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CC56393-3C3A-48B9-8EC9-C6FAEFF6AEB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276448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0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customXml" Target="../ink/ink2.xml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0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F8ADF1F-0C76-251A-25E1-8A74313CE1B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/>
              <a:t>Vrijheid is nooit of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DF9A3CD9-0D8E-069F-7864-214EEC37D3C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l-NL" dirty="0"/>
              <a:t>Drents lied </a:t>
            </a:r>
            <a:r>
              <a:rPr lang="nl-NL" dirty="0" err="1"/>
              <a:t>ihkv</a:t>
            </a:r>
            <a:r>
              <a:rPr lang="nl-NL" dirty="0"/>
              <a:t> 80 jaar bevrijding</a:t>
            </a:r>
          </a:p>
        </p:txBody>
      </p:sp>
      <p:sp>
        <p:nvSpPr>
          <p:cNvPr id="4" name="Ovaal 3">
            <a:extLst>
              <a:ext uri="{FF2B5EF4-FFF2-40B4-BE49-F238E27FC236}">
                <a16:creationId xmlns:a16="http://schemas.microsoft.com/office/drawing/2014/main" id="{CBC28917-6906-5875-F76A-31B37E04A872}"/>
              </a:ext>
            </a:extLst>
          </p:cNvPr>
          <p:cNvSpPr/>
          <p:nvPr/>
        </p:nvSpPr>
        <p:spPr>
          <a:xfrm>
            <a:off x="9785350" y="444500"/>
            <a:ext cx="1638300" cy="1498600"/>
          </a:xfrm>
          <a:prstGeom prst="ellipse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Vrijheid is nooit of</a:t>
            </a:r>
          </a:p>
        </p:txBody>
      </p:sp>
    </p:spTree>
    <p:extLst>
      <p:ext uri="{BB962C8B-B14F-4D97-AF65-F5344CB8AC3E}">
        <p14:creationId xmlns:p14="http://schemas.microsoft.com/office/powerpoint/2010/main" val="19593541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43C1A9A-C7AC-0364-7F44-E169155E04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842C2C9-AE65-0134-9E71-58C81B3D8A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AE120596-5666-1D08-83B1-C99849A07E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292"/>
            <a:ext cx="12192000" cy="6845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7995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8036825-051A-89A8-BA5E-5A6AC8EF8C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7642DDE-F006-7D6A-0E15-E1E82E0D11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ECF194B8-D9F3-9B5E-9F7E-7C513C15ED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381" y="0"/>
            <a:ext cx="1213123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70567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893454E-BAB3-6F5D-EEBE-8E61BCD794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26AAF22-C4E8-F9A4-5503-E5AE09F177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32CE3D80-06AD-83D2-FF68-5D8F784E7D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576"/>
            <a:ext cx="12192000" cy="6826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00844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2B7CD1CE-3102-2970-B439-67A90E249D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inhoud 6">
            <a:extLst>
              <a:ext uri="{FF2B5EF4-FFF2-40B4-BE49-F238E27FC236}">
                <a16:creationId xmlns:a16="http://schemas.microsoft.com/office/drawing/2014/main" id="{C371CFE2-ABE1-11FE-D4CB-B97C907ED5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3B21579F-B267-8171-4E37-869E056867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1177" y="0"/>
            <a:ext cx="1176964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81368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3BB025-4AD1-DBCE-7743-00072F2DEF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A147A6BC-AD2D-8852-14B6-F636B3B0E8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inhoud 6">
            <a:extLst>
              <a:ext uri="{FF2B5EF4-FFF2-40B4-BE49-F238E27FC236}">
                <a16:creationId xmlns:a16="http://schemas.microsoft.com/office/drawing/2014/main" id="{29D147AA-E37D-DAF2-5015-CAFAE2ED68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768DB562-9E87-D9FE-6B5C-757982B90D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588" y="0"/>
            <a:ext cx="1190882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93112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A3CBCA-F227-FA96-C877-0B1746AFEB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A40EE06-EE0C-8963-3DCB-689B46DF47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7B8919C7-BCDA-B014-9278-FC15F204EC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1AB8A023-3A76-E29F-2061-73F4E1A735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576"/>
            <a:ext cx="12192000" cy="6826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42367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B2BB0E7-8B3D-185F-6DEB-11B33D4E00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A02A3B8-7041-9B55-796A-33B1629EFD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0C2C99E7-6184-ABB0-D457-A4949CC557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021"/>
            <a:ext cx="12192000" cy="6839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078125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F51150-3ADF-BC9D-45CD-C09F272A3C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F718EE6-B2BD-88DF-DDD9-58C21EE086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496ED03-BFF0-5196-3EDA-62A42C0329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205441E3-EA59-6187-987C-D337D357D7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576"/>
            <a:ext cx="12192000" cy="6826848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4" name="Inkt 3">
                <a:extLst>
                  <a:ext uri="{FF2B5EF4-FFF2-40B4-BE49-F238E27FC236}">
                    <a16:creationId xmlns:a16="http://schemas.microsoft.com/office/drawing/2014/main" id="{0E0DA939-83BE-AD5B-514F-A895EED78028}"/>
                  </a:ext>
                </a:extLst>
              </p14:cNvPr>
              <p14:cNvContentPartPr/>
              <p14:nvPr/>
            </p14:nvContentPartPr>
            <p14:xfrm>
              <a:off x="6610210" y="799900"/>
              <a:ext cx="889920" cy="3609360"/>
            </p14:xfrm>
          </p:contentPart>
        </mc:Choice>
        <mc:Fallback xmlns="">
          <p:pic>
            <p:nvPicPr>
              <p:cNvPr id="4" name="Inkt 3">
                <a:extLst>
                  <a:ext uri="{FF2B5EF4-FFF2-40B4-BE49-F238E27FC236}">
                    <a16:creationId xmlns:a16="http://schemas.microsoft.com/office/drawing/2014/main" id="{0E0DA939-83BE-AD5B-514F-A895EED78028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601570" y="790900"/>
                <a:ext cx="907560" cy="3627000"/>
              </a:xfrm>
              <a:prstGeom prst="rect">
                <a:avLst/>
              </a:prstGeom>
            </p:spPr>
          </p:pic>
        </mc:Fallback>
      </mc:AlternateContent>
      <p:sp>
        <p:nvSpPr>
          <p:cNvPr id="10" name="Tekstvak 9">
            <a:extLst>
              <a:ext uri="{FF2B5EF4-FFF2-40B4-BE49-F238E27FC236}">
                <a16:creationId xmlns:a16="http://schemas.microsoft.com/office/drawing/2014/main" id="{1CCB6BD1-360D-92EA-E2C9-FF54E0727336}"/>
              </a:ext>
            </a:extLst>
          </p:cNvPr>
          <p:cNvSpPr txBox="1"/>
          <p:nvPr/>
        </p:nvSpPr>
        <p:spPr>
          <a:xfrm>
            <a:off x="7588250" y="2292350"/>
            <a:ext cx="11112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000" dirty="0">
                <a:solidFill>
                  <a:srgbClr val="FF0000"/>
                </a:solidFill>
              </a:rPr>
              <a:t>2x</a:t>
            </a:r>
          </a:p>
        </p:txBody>
      </p:sp>
    </p:spTree>
    <p:extLst>
      <p:ext uri="{BB962C8B-B14F-4D97-AF65-F5344CB8AC3E}">
        <p14:creationId xmlns:p14="http://schemas.microsoft.com/office/powerpoint/2010/main" val="142503101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85451E-9C1B-5507-0090-D5BF7B27F8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57EC075-21D5-B90F-731C-CE4DFF7542D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965200"/>
            <a:ext cx="9144000" cy="1193800"/>
          </a:xfrm>
        </p:spPr>
        <p:txBody>
          <a:bodyPr>
            <a:normAutofit/>
          </a:bodyPr>
          <a:lstStyle/>
          <a:p>
            <a:r>
              <a:rPr lang="nl-NL" dirty="0"/>
              <a:t>Beweging toevoegen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4A6DF334-48D0-9DDF-1A7B-8929EC4AB8B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159000"/>
            <a:ext cx="9144000" cy="3900201"/>
          </a:xfrm>
        </p:spPr>
        <p:txBody>
          <a:bodyPr>
            <a:normAutofit fontScale="70000" lnSpcReduction="20000"/>
          </a:bodyPr>
          <a:lstStyle/>
          <a:p>
            <a:r>
              <a:rPr lang="nl-NL" dirty="0"/>
              <a:t>Bewegingen toevoegen: </a:t>
            </a:r>
          </a:p>
          <a:p>
            <a:pPr marL="457200" indent="-457200">
              <a:buAutoNum type="arabicPeriod"/>
            </a:pPr>
            <a:r>
              <a:rPr lang="nl-NL" u="sng" dirty="0" err="1"/>
              <a:t>wark</a:t>
            </a:r>
            <a:r>
              <a:rPr lang="nl-NL" dirty="0"/>
              <a:t>: maak een beweging alsof je een schop in de grond zet​​​​​.</a:t>
            </a:r>
          </a:p>
          <a:p>
            <a:pPr marL="457200" indent="-457200">
              <a:buAutoNum type="arabicPeriod"/>
            </a:pPr>
            <a:r>
              <a:rPr lang="nl-NL" u="sng" dirty="0"/>
              <a:t>vast</a:t>
            </a:r>
            <a:r>
              <a:rPr lang="nl-NL" dirty="0"/>
              <a:t>: maak twee vuisten met gebogen armen, vuisten gelijke hoogte als </a:t>
            </a:r>
            <a:r>
              <a:rPr lang="nl-NL" dirty="0" err="1"/>
              <a:t>ellebogen</a:t>
            </a:r>
            <a:endParaRPr lang="nl-NL" dirty="0"/>
          </a:p>
          <a:p>
            <a:pPr marL="457200" indent="-457200">
              <a:buAutoNum type="arabicPeriod"/>
            </a:pPr>
            <a:r>
              <a:rPr lang="nl-NL" u="sng" dirty="0" err="1"/>
              <a:t>stark</a:t>
            </a:r>
            <a:r>
              <a:rPr lang="nl-NL" dirty="0"/>
              <a:t>: spierballen in de lucht, </a:t>
            </a:r>
            <a:r>
              <a:rPr lang="nl-NL" dirty="0" err="1"/>
              <a:t>ellebogen</a:t>
            </a:r>
            <a:r>
              <a:rPr lang="nl-NL" dirty="0"/>
              <a:t> gebogen, vuisten omhoog</a:t>
            </a:r>
          </a:p>
          <a:p>
            <a:pPr marL="457200" indent="-457200">
              <a:buAutoNum type="arabicPeriod"/>
            </a:pPr>
            <a:r>
              <a:rPr lang="nl-NL" u="sng" dirty="0"/>
              <a:t>Geef ‘t dan deur</a:t>
            </a:r>
            <a:r>
              <a:rPr lang="nl-NL" dirty="0"/>
              <a:t>: rechterarm opzij, wijd maken</a:t>
            </a:r>
          </a:p>
          <a:p>
            <a:pPr marL="457200" indent="-457200">
              <a:buAutoNum type="arabicPeriod"/>
            </a:pPr>
            <a:r>
              <a:rPr lang="nl-NL" u="sng" dirty="0"/>
              <a:t>Blief ‘t vertellen</a:t>
            </a:r>
            <a:r>
              <a:rPr lang="nl-NL" dirty="0"/>
              <a:t>: linkerarm opzij, wijd maken</a:t>
            </a:r>
          </a:p>
          <a:p>
            <a:pPr marL="457200" indent="-457200">
              <a:buAutoNum type="arabicPeriod"/>
            </a:pPr>
            <a:r>
              <a:rPr lang="nl-NL" u="sng" dirty="0"/>
              <a:t>stil</a:t>
            </a:r>
            <a:r>
              <a:rPr lang="nl-NL" dirty="0"/>
              <a:t>: vinger voor je mond</a:t>
            </a:r>
          </a:p>
          <a:p>
            <a:pPr marL="457200" indent="-457200">
              <a:buAutoNum type="arabicPeriod"/>
            </a:pPr>
            <a:r>
              <a:rPr lang="nl-NL" u="sng" dirty="0"/>
              <a:t>wie </a:t>
            </a:r>
            <a:r>
              <a:rPr lang="nl-NL" u="sng" dirty="0" err="1"/>
              <a:t>aj</a:t>
            </a:r>
            <a:r>
              <a:rPr lang="nl-NL" u="sng" dirty="0"/>
              <a:t> wilt</a:t>
            </a:r>
            <a:r>
              <a:rPr lang="nl-NL" dirty="0"/>
              <a:t>: rechterarm opzij, wijd maken</a:t>
            </a:r>
          </a:p>
          <a:p>
            <a:pPr marL="457200" indent="-457200">
              <a:buAutoNum type="arabicPeriod"/>
            </a:pPr>
            <a:r>
              <a:rPr lang="nl-NL" u="sng" dirty="0"/>
              <a:t>koester verschil</a:t>
            </a:r>
            <a:r>
              <a:rPr lang="nl-NL" dirty="0"/>
              <a:t>: linkerarm opzij</a:t>
            </a:r>
          </a:p>
          <a:p>
            <a:pPr marL="457200" indent="-457200">
              <a:buAutoNum type="arabicPeriod"/>
            </a:pPr>
            <a:r>
              <a:rPr lang="nl-NL" u="sng" dirty="0"/>
              <a:t>vrijheid is nooit of</a:t>
            </a:r>
            <a:r>
              <a:rPr lang="nl-NL" dirty="0"/>
              <a:t>: armen terug langs je lichaam naar beneden</a:t>
            </a:r>
          </a:p>
          <a:p>
            <a:pPr marL="457200" indent="-457200">
              <a:buAutoNum type="arabicPeriod"/>
            </a:pPr>
            <a:r>
              <a:rPr lang="nl-NL" u="sng" dirty="0" err="1"/>
              <a:t>umarm</a:t>
            </a:r>
            <a:r>
              <a:rPr lang="nl-NL" dirty="0"/>
              <a:t>: twee armen om je eigen schouders</a:t>
            </a:r>
          </a:p>
          <a:p>
            <a:pPr marL="457200" indent="-457200">
              <a:buAutoNum type="arabicPeriod"/>
            </a:pPr>
            <a:r>
              <a:rPr lang="nl-NL" u="sng" dirty="0"/>
              <a:t>zing</a:t>
            </a:r>
            <a:r>
              <a:rPr lang="nl-NL" dirty="0"/>
              <a:t> : vanuit schouders armen uitspreiden je beide armen helemaal wijd</a:t>
            </a:r>
          </a:p>
        </p:txBody>
      </p:sp>
      <p:sp>
        <p:nvSpPr>
          <p:cNvPr id="4" name="Ovaal 3">
            <a:extLst>
              <a:ext uri="{FF2B5EF4-FFF2-40B4-BE49-F238E27FC236}">
                <a16:creationId xmlns:a16="http://schemas.microsoft.com/office/drawing/2014/main" id="{2C609929-6C29-7C8B-020F-1E38AC2BAEDC}"/>
              </a:ext>
            </a:extLst>
          </p:cNvPr>
          <p:cNvSpPr/>
          <p:nvPr/>
        </p:nvSpPr>
        <p:spPr>
          <a:xfrm>
            <a:off x="9785350" y="444500"/>
            <a:ext cx="1638300" cy="1498600"/>
          </a:xfrm>
          <a:prstGeom prst="ellipse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Vrijheid is nooit of</a:t>
            </a:r>
          </a:p>
        </p:txBody>
      </p:sp>
    </p:spTree>
    <p:extLst>
      <p:ext uri="{BB962C8B-B14F-4D97-AF65-F5344CB8AC3E}">
        <p14:creationId xmlns:p14="http://schemas.microsoft.com/office/powerpoint/2010/main" val="315683573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B8CB58-958B-C25B-8FA2-7991EBB4D6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B797A93-5AA3-13CF-D8C1-BAA3D812D64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965200"/>
            <a:ext cx="9144000" cy="1193800"/>
          </a:xfrm>
        </p:spPr>
        <p:txBody>
          <a:bodyPr>
            <a:normAutofit fontScale="90000"/>
          </a:bodyPr>
          <a:lstStyle/>
          <a:p>
            <a:r>
              <a:rPr lang="nl-NL" dirty="0"/>
              <a:t>Optie: </a:t>
            </a:r>
            <a:br>
              <a:rPr lang="nl-NL" dirty="0"/>
            </a:br>
            <a:r>
              <a:rPr lang="nl-NL" dirty="0"/>
              <a:t>Instrumenten / bodypercussie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C26AEC07-1BF8-1221-9BBB-FC6875652F9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317750"/>
            <a:ext cx="9144000" cy="3741451"/>
          </a:xfrm>
        </p:spPr>
        <p:txBody>
          <a:bodyPr>
            <a:normAutofit/>
          </a:bodyPr>
          <a:lstStyle/>
          <a:p>
            <a:r>
              <a:rPr lang="nl-NL" dirty="0"/>
              <a:t>Je kunt er eventueel voor kiezen om nog een bodypercussie toe te voegen of instrumenten toe te voegen bij een deel van het lied. </a:t>
            </a:r>
            <a:br>
              <a:rPr lang="nl-NL" dirty="0"/>
            </a:br>
            <a:r>
              <a:rPr lang="nl-NL" dirty="0"/>
              <a:t>Hoe meer je toevoegt, hoe meer het kan afleiden van het zingen. </a:t>
            </a:r>
          </a:p>
          <a:p>
            <a:endParaRPr lang="nl-NL" dirty="0"/>
          </a:p>
          <a:p>
            <a:r>
              <a:rPr lang="nl-NL" dirty="0"/>
              <a:t>Of dit alleen als extraatje een keer te gebruiken voor een muziekles.</a:t>
            </a:r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endParaRPr lang="nl-NL" dirty="0"/>
          </a:p>
        </p:txBody>
      </p:sp>
      <p:sp>
        <p:nvSpPr>
          <p:cNvPr id="4" name="Ovaal 3">
            <a:extLst>
              <a:ext uri="{FF2B5EF4-FFF2-40B4-BE49-F238E27FC236}">
                <a16:creationId xmlns:a16="http://schemas.microsoft.com/office/drawing/2014/main" id="{EA53B0DC-4907-D707-E95A-EBA0BF1AB942}"/>
              </a:ext>
            </a:extLst>
          </p:cNvPr>
          <p:cNvSpPr/>
          <p:nvPr/>
        </p:nvSpPr>
        <p:spPr>
          <a:xfrm>
            <a:off x="9785350" y="444500"/>
            <a:ext cx="1638300" cy="1498600"/>
          </a:xfrm>
          <a:prstGeom prst="ellipse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Vrijheid is nooit of</a:t>
            </a:r>
          </a:p>
        </p:txBody>
      </p:sp>
    </p:spTree>
    <p:extLst>
      <p:ext uri="{BB962C8B-B14F-4D97-AF65-F5344CB8AC3E}">
        <p14:creationId xmlns:p14="http://schemas.microsoft.com/office/powerpoint/2010/main" val="29158188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A08B1D-F579-3185-F111-7A684D9068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9566165-6832-E061-66FE-660C9C4C34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749300"/>
            <a:ext cx="9144000" cy="2387600"/>
          </a:xfrm>
        </p:spPr>
        <p:txBody>
          <a:bodyPr/>
          <a:lstStyle/>
          <a:p>
            <a:r>
              <a:rPr lang="nl-NL" dirty="0"/>
              <a:t>Luistervragen en aanleren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A638F484-8C0A-4E0F-A835-AE34ABD7D14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232151"/>
            <a:ext cx="9144000" cy="2827050"/>
          </a:xfrm>
        </p:spPr>
        <p:txBody>
          <a:bodyPr>
            <a:normAutofit fontScale="92500" lnSpcReduction="10000"/>
          </a:bodyPr>
          <a:lstStyle/>
          <a:p>
            <a:r>
              <a:rPr lang="nl-NL" dirty="0"/>
              <a:t>1. Luister het refrein eerst een paar keer en stel luistervragen</a:t>
            </a:r>
          </a:p>
          <a:p>
            <a:r>
              <a:rPr lang="nl-NL" dirty="0"/>
              <a:t>- Hoe vaak hoor je het woordje </a:t>
            </a:r>
            <a:r>
              <a:rPr lang="nl-NL" i="1" dirty="0"/>
              <a:t>of</a:t>
            </a:r>
          </a:p>
          <a:p>
            <a:r>
              <a:rPr lang="nl-NL" dirty="0"/>
              <a:t>- Welk(e) woord(en) klinkt het hoogst?</a:t>
            </a:r>
          </a:p>
          <a:p>
            <a:r>
              <a:rPr lang="nl-NL" dirty="0"/>
              <a:t>2. Geef daarna steeds iets van het liedje weg en laat zo de kinderen steeds meer zinnen meezingen. (kinderen zingen </a:t>
            </a:r>
            <a:r>
              <a:rPr lang="nl-NL" dirty="0">
                <a:solidFill>
                  <a:srgbClr val="FF0000"/>
                </a:solidFill>
              </a:rPr>
              <a:t>rode stukken</a:t>
            </a:r>
            <a:r>
              <a:rPr lang="nl-NL" dirty="0"/>
              <a:t>)</a:t>
            </a:r>
          </a:p>
          <a:p>
            <a:r>
              <a:rPr lang="nl-NL" dirty="0"/>
              <a:t>Totdat ze het hele refrein meezingen. </a:t>
            </a:r>
          </a:p>
          <a:p>
            <a:r>
              <a:rPr lang="nl-NL" dirty="0"/>
              <a:t>3. Zing ook steeds voor en laat nazingen.  </a:t>
            </a:r>
          </a:p>
        </p:txBody>
      </p:sp>
      <p:sp>
        <p:nvSpPr>
          <p:cNvPr id="4" name="Ovaal 3">
            <a:extLst>
              <a:ext uri="{FF2B5EF4-FFF2-40B4-BE49-F238E27FC236}">
                <a16:creationId xmlns:a16="http://schemas.microsoft.com/office/drawing/2014/main" id="{E2EE44C4-C357-E960-1139-3C9162302400}"/>
              </a:ext>
            </a:extLst>
          </p:cNvPr>
          <p:cNvSpPr/>
          <p:nvPr/>
        </p:nvSpPr>
        <p:spPr>
          <a:xfrm>
            <a:off x="9785350" y="444500"/>
            <a:ext cx="1638300" cy="1498600"/>
          </a:xfrm>
          <a:prstGeom prst="ellipse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Vrijheid is nooit of</a:t>
            </a:r>
          </a:p>
        </p:txBody>
      </p:sp>
    </p:spTree>
    <p:extLst>
      <p:ext uri="{BB962C8B-B14F-4D97-AF65-F5344CB8AC3E}">
        <p14:creationId xmlns:p14="http://schemas.microsoft.com/office/powerpoint/2010/main" val="133060721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AE65053-3907-8913-2446-DDC072B7C0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A6EB3FE-BF5D-5566-31C6-A0FD7D93FB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B0353BE3-706E-C506-125D-ABD5AE6381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98" y="0"/>
            <a:ext cx="1218700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952507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23E4867-A74D-DC4B-7FB1-9EF3EA2179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76763A8-7D88-8D08-6514-634680EF20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8F5F1E6E-1F08-666A-2E35-87B4132E88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124"/>
            <a:ext cx="12192000" cy="6829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999076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F1D3740-B217-1C97-D36F-10575B9277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5D44AA5-51DB-DA85-E3BB-6ECF7B819B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1CAB9FC6-6CF8-33BD-70A5-FA7879E03C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85" y="0"/>
            <a:ext cx="1215482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640111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9D40C22-1CC8-04D0-12BB-56E2328BA6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E8BA16A-D42D-A243-96B2-8ADB658691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058F7A25-0590-15F9-9794-7E17FA8895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4000" y="0"/>
            <a:ext cx="1172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609684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534747-D05F-F356-478D-3603521C60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5547669-3A71-F276-15F0-8A4578F681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BFFAC82-61AD-1236-1590-8970E72AD9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CEB83D30-2AB0-0987-CC84-9055738FFB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492" y="0"/>
            <a:ext cx="1191901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929656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288CA2-B22C-C1E7-13FE-251D3FBA50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CA076AA-93E7-F088-6612-DA0BF5BEA0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D9137E5-62D6-862E-9B90-B08723D1D9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2D1FADDE-6822-C9CB-7F9B-70E932D67B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124"/>
            <a:ext cx="12192000" cy="6829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296819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02FFF0-FCED-327D-9951-E5EF4480A0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88E8CEC-91F2-38A2-F337-6D9C5DDB97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3D3D7AEF-E949-BFCD-C8B2-E00F088621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1208A4B5-2500-EDFF-611A-BD7046BA16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85" y="0"/>
            <a:ext cx="1215482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088680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445C4E8-4FD7-CDA5-9473-8F82C3F379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445AAE5D-765A-7F7D-EF98-3A897AD28C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C57119EB-39AD-A150-992E-0787CC98A3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4957"/>
            <a:ext cx="12192000" cy="6808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02461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E3E0603-21FA-581D-36D9-4EAFDC2DE1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7826FC95-C8FC-BB2D-E74D-59CBD2F921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08B772E1-14D5-A683-10FE-7662973C21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681"/>
            <a:ext cx="12192000" cy="6828638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6" name="Inkt 5">
                <a:extLst>
                  <a:ext uri="{FF2B5EF4-FFF2-40B4-BE49-F238E27FC236}">
                    <a16:creationId xmlns:a16="http://schemas.microsoft.com/office/drawing/2014/main" id="{D672DFE6-D92B-2532-B321-36B3339A1D16}"/>
                  </a:ext>
                </a:extLst>
              </p14:cNvPr>
              <p14:cNvContentPartPr/>
              <p14:nvPr/>
            </p14:nvContentPartPr>
            <p14:xfrm>
              <a:off x="6578370" y="596860"/>
              <a:ext cx="646560" cy="3391560"/>
            </p14:xfrm>
          </p:contentPart>
        </mc:Choice>
        <mc:Fallback xmlns="">
          <p:pic>
            <p:nvPicPr>
              <p:cNvPr id="6" name="Inkt 5">
                <a:extLst>
                  <a:ext uri="{FF2B5EF4-FFF2-40B4-BE49-F238E27FC236}">
                    <a16:creationId xmlns:a16="http://schemas.microsoft.com/office/drawing/2014/main" id="{D672DFE6-D92B-2532-B321-36B3339A1D16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569730" y="587860"/>
                <a:ext cx="664200" cy="3409200"/>
              </a:xfrm>
              <a:prstGeom prst="rect">
                <a:avLst/>
              </a:prstGeom>
            </p:spPr>
          </p:pic>
        </mc:Fallback>
      </mc:AlternateContent>
      <p:sp>
        <p:nvSpPr>
          <p:cNvPr id="7" name="Tekstvak 6">
            <a:extLst>
              <a:ext uri="{FF2B5EF4-FFF2-40B4-BE49-F238E27FC236}">
                <a16:creationId xmlns:a16="http://schemas.microsoft.com/office/drawing/2014/main" id="{A1E7142C-C4CE-1CBC-451E-3F18DC68C8D1}"/>
              </a:ext>
            </a:extLst>
          </p:cNvPr>
          <p:cNvSpPr txBox="1"/>
          <p:nvPr/>
        </p:nvSpPr>
        <p:spPr>
          <a:xfrm>
            <a:off x="7512050" y="2165350"/>
            <a:ext cx="68640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4000" dirty="0">
                <a:solidFill>
                  <a:srgbClr val="FF0000"/>
                </a:solidFill>
              </a:rPr>
              <a:t>2x</a:t>
            </a:r>
          </a:p>
        </p:txBody>
      </p:sp>
    </p:spTree>
    <p:extLst>
      <p:ext uri="{BB962C8B-B14F-4D97-AF65-F5344CB8AC3E}">
        <p14:creationId xmlns:p14="http://schemas.microsoft.com/office/powerpoint/2010/main" val="36315241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5A6A5DD-6F59-9594-81E9-7CEF313D41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7" name="Tijdelijke aanduiding voor inhoud 6" descr="Afbeelding met tekst, schermopname, Lettertype, diagram&#10;&#10;Door AI gegenereerde inhoud is mogelijk onjuist.">
            <a:extLst>
              <a:ext uri="{FF2B5EF4-FFF2-40B4-BE49-F238E27FC236}">
                <a16:creationId xmlns:a16="http://schemas.microsoft.com/office/drawing/2014/main" id="{321D14F4-4875-2DDB-BBE6-BE67D6D9B68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97" y="-93542"/>
            <a:ext cx="12117511" cy="6796949"/>
          </a:xfrm>
        </p:spPr>
      </p:pic>
    </p:spTree>
    <p:extLst>
      <p:ext uri="{BB962C8B-B14F-4D97-AF65-F5344CB8AC3E}">
        <p14:creationId xmlns:p14="http://schemas.microsoft.com/office/powerpoint/2010/main" val="26735662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F20B4A4-5F50-1976-241A-FA762F905A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5" name="Tijdelijke aanduiding voor inhoud 4" descr="Afbeelding met tekst, schermopname, Lettertype, logo&#10;&#10;Door AI gegenereerde inhoud is mogelijk onjuist.">
            <a:extLst>
              <a:ext uri="{FF2B5EF4-FFF2-40B4-BE49-F238E27FC236}">
                <a16:creationId xmlns:a16="http://schemas.microsoft.com/office/drawing/2014/main" id="{355776A5-8832-7CDF-9EDF-09DB7D35B3D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756" y="119220"/>
            <a:ext cx="11756079" cy="6619560"/>
          </a:xfrm>
        </p:spPr>
      </p:pic>
    </p:spTree>
    <p:extLst>
      <p:ext uri="{BB962C8B-B14F-4D97-AF65-F5344CB8AC3E}">
        <p14:creationId xmlns:p14="http://schemas.microsoft.com/office/powerpoint/2010/main" val="34096654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D4F25CD-F3B0-EAA3-391B-7D08B81BD3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8470A32-72A8-4A34-A61D-F05E00679E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530F71BA-5095-65BF-8148-705ED78203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672"/>
            <a:ext cx="12192000" cy="6834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64668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960ED18-728C-72AE-9318-0E1A66DE37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CA4400E-1BAB-CB9D-A1A7-03093DBB20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CFC9785A-BFA7-4D3A-68F5-399F94429A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75"/>
            <a:ext cx="12192000" cy="6854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81318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F1E3846-2DFE-8657-D8C6-E40F4D2460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6AFD229-EFC4-22BE-ADAE-10267E9E89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B6B3C809-6D67-AEC0-019B-FE65F7D8E0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234" y="0"/>
            <a:ext cx="1213553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29081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9F5043E-376F-A8B3-0017-ADD8C7AC3F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4202336A-ACAE-3285-0B5A-168118BFD8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F56A72CA-DC3D-BFEF-D1B8-B7AB43E0FD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271"/>
            <a:ext cx="12192000" cy="6853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67571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A5A242-BE5B-FEB4-ED35-A08C93BDEC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CD09305-FCB7-EDC1-F5C7-75CC383D1F0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749300"/>
            <a:ext cx="9144000" cy="2387600"/>
          </a:xfrm>
        </p:spPr>
        <p:txBody>
          <a:bodyPr/>
          <a:lstStyle/>
          <a:p>
            <a:r>
              <a:rPr lang="nl-NL" dirty="0"/>
              <a:t>Coupletten aanleren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A38D4F2C-556E-3829-39A4-18E7523C2A0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232151"/>
            <a:ext cx="9144000" cy="2827050"/>
          </a:xfrm>
        </p:spPr>
        <p:txBody>
          <a:bodyPr>
            <a:normAutofit/>
          </a:bodyPr>
          <a:lstStyle/>
          <a:p>
            <a:pPr marL="457200" indent="-457200">
              <a:buAutoNum type="arabicPeriod"/>
            </a:pPr>
            <a:r>
              <a:rPr lang="nl-NL" dirty="0"/>
              <a:t>Zing het hele lied, stel luistervragen over de coupletten. De klas zingt het refrein, de docent zingt het couplet</a:t>
            </a:r>
          </a:p>
          <a:p>
            <a:pPr lvl="1"/>
            <a:r>
              <a:rPr lang="nl-NL" dirty="0"/>
              <a:t>- Bijv. Wat is het Drentse woord voor gevochten?</a:t>
            </a:r>
          </a:p>
          <a:p>
            <a:r>
              <a:rPr lang="nl-NL" dirty="0"/>
              <a:t>2. Leer ook het couplet aan met voorzingen en nazingen </a:t>
            </a:r>
          </a:p>
          <a:p>
            <a:r>
              <a:rPr lang="nl-NL" dirty="0"/>
              <a:t>3. Daarna kan je de bridge ook op dezelfde manier aanleren. </a:t>
            </a:r>
          </a:p>
          <a:p>
            <a:r>
              <a:rPr lang="nl-NL" dirty="0"/>
              <a:t>3. Zing het hele liedje samen.  </a:t>
            </a:r>
          </a:p>
        </p:txBody>
      </p:sp>
      <p:sp>
        <p:nvSpPr>
          <p:cNvPr id="4" name="Ovaal 3">
            <a:extLst>
              <a:ext uri="{FF2B5EF4-FFF2-40B4-BE49-F238E27FC236}">
                <a16:creationId xmlns:a16="http://schemas.microsoft.com/office/drawing/2014/main" id="{53821607-9523-580F-F980-22A571E688FB}"/>
              </a:ext>
            </a:extLst>
          </p:cNvPr>
          <p:cNvSpPr/>
          <p:nvPr/>
        </p:nvSpPr>
        <p:spPr>
          <a:xfrm>
            <a:off x="9785350" y="444500"/>
            <a:ext cx="1638300" cy="1498600"/>
          </a:xfrm>
          <a:prstGeom prst="ellipse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Vrijheid is nooit of</a:t>
            </a:r>
          </a:p>
        </p:txBody>
      </p:sp>
    </p:spTree>
    <p:extLst>
      <p:ext uri="{BB962C8B-B14F-4D97-AF65-F5344CB8AC3E}">
        <p14:creationId xmlns:p14="http://schemas.microsoft.com/office/powerpoint/2010/main" val="863702981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843</TotalTime>
  <Words>355</Words>
  <Application>Microsoft Office PowerPoint</Application>
  <PresentationFormat>Breedbeeld</PresentationFormat>
  <Paragraphs>41</Paragraphs>
  <Slides>28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28</vt:i4>
      </vt:variant>
    </vt:vector>
  </HeadingPairs>
  <TitlesOfParts>
    <vt:vector size="32" baseType="lpstr">
      <vt:lpstr>Aptos</vt:lpstr>
      <vt:lpstr>Aptos Display</vt:lpstr>
      <vt:lpstr>Arial</vt:lpstr>
      <vt:lpstr>Kantoorthema</vt:lpstr>
      <vt:lpstr>Vrijheid is nooit of</vt:lpstr>
      <vt:lpstr>Luistervragen en aanleren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Coupletten aanleren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Beweging toevoegen</vt:lpstr>
      <vt:lpstr>Optie:  Instrumenten / bodypercussie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Martijje Lubbers</dc:creator>
  <cp:lastModifiedBy>Martijje Lubbers</cp:lastModifiedBy>
  <cp:revision>3</cp:revision>
  <dcterms:created xsi:type="dcterms:W3CDTF">2025-03-04T22:39:53Z</dcterms:created>
  <dcterms:modified xsi:type="dcterms:W3CDTF">2025-03-14T22:57:12Z</dcterms:modified>
</cp:coreProperties>
</file>