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4" d="100"/>
          <a:sy n="154" d="100"/>
        </p:scale>
        <p:origin x="5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5/31/2023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6216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5/31/2023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770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793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5/31/2023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386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5/31/2023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5/31/2023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716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5/31/2023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6647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5/31/2023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469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5/31/2023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986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5/31/2023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295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5/31/2023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194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0599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68" r:id="rId5"/>
    <p:sldLayoutId id="2147483673" r:id="rId6"/>
    <p:sldLayoutId id="2147483669" r:id="rId7"/>
    <p:sldLayoutId id="2147483670" r:id="rId8"/>
    <p:sldLayoutId id="2147483671" r:id="rId9"/>
    <p:sldLayoutId id="2147483672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F7DAA95-5CA3-96E9-C0BA-2392E839E8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0531" y="1346268"/>
            <a:ext cx="5274860" cy="3066706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nl-NL" sz="4200"/>
              <a:t>DE BONNERSCHOOL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0ED50C4-76C9-971A-406F-B25AA6AAB8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1212" y="4412974"/>
            <a:ext cx="6173194" cy="1576188"/>
          </a:xfrm>
        </p:spPr>
        <p:txBody>
          <a:bodyPr anchor="t">
            <a:normAutofit/>
          </a:bodyPr>
          <a:lstStyle/>
          <a:p>
            <a:r>
              <a:rPr lang="nl-NL" dirty="0"/>
              <a:t>SCHOOLLIED juni 2023 - Martijje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7D887A3-61AD-4674-BC53-8DFA8CF7B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79F0FB3-8461-462D-84A2-53106FBF4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53480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1E3C311-4E8A-45D9-97BF-07F5FD346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8825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E9CEF7-35DA-5C98-68F0-8B70EA1C84E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689" r="27714" b="2"/>
          <a:stretch/>
        </p:blipFill>
        <p:spPr>
          <a:xfrm>
            <a:off x="7187979" y="10"/>
            <a:ext cx="5004021" cy="6857990"/>
          </a:xfrm>
          <a:custGeom>
            <a:avLst/>
            <a:gdLst/>
            <a:ahLst/>
            <a:cxnLst/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818838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B0F7D69-D93C-4C38-A23D-76E000D69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CD419D4-EA9D-42D9-BF62-B07F0B7B6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6FEC9B-9608-4181-A9E5-A1B80E720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B1564ED-F26F-451D-97D6-A6EC3E83F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50A80E-5DCB-4320-9947-73BF2D6F0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E9C9717-43F9-44EA-9215-3F2D15B1C7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004D1-3DCE-405F-9046-6DE912409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D1319957-918B-4BBC-B357-957813808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4E5F18F-9D70-4BE5-8A38-603463EE8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6" y="0"/>
            <a:ext cx="10678291" cy="6858000"/>
            <a:chOff x="547626" y="0"/>
            <a:chExt cx="10678291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91F8D69-709A-4575-A393-B4C26481A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6083" y="0"/>
              <a:ext cx="9841377" cy="6858000"/>
            </a:xfrm>
            <a:custGeom>
              <a:avLst/>
              <a:gdLst>
                <a:gd name="connsiteX0" fmla="*/ 8218354 w 9841377"/>
                <a:gd name="connsiteY0" fmla="*/ 0 h 6858000"/>
                <a:gd name="connsiteX1" fmla="*/ 5551962 w 9841377"/>
                <a:gd name="connsiteY1" fmla="*/ 0 h 6858000"/>
                <a:gd name="connsiteX2" fmla="*/ 5482342 w 9841377"/>
                <a:gd name="connsiteY2" fmla="*/ 0 h 6858000"/>
                <a:gd name="connsiteX3" fmla="*/ 4359035 w 9841377"/>
                <a:gd name="connsiteY3" fmla="*/ 0 h 6858000"/>
                <a:gd name="connsiteX4" fmla="*/ 4289415 w 9841377"/>
                <a:gd name="connsiteY4" fmla="*/ 0 h 6858000"/>
                <a:gd name="connsiteX5" fmla="*/ 1623023 w 9841377"/>
                <a:gd name="connsiteY5" fmla="*/ 0 h 6858000"/>
                <a:gd name="connsiteX6" fmla="*/ 1600899 w 9841377"/>
                <a:gd name="connsiteY6" fmla="*/ 14997 h 6858000"/>
                <a:gd name="connsiteX7" fmla="*/ 0 w 9841377"/>
                <a:gd name="connsiteY7" fmla="*/ 3621656 h 6858000"/>
                <a:gd name="connsiteX8" fmla="*/ 1874350 w 9841377"/>
                <a:gd name="connsiteY8" fmla="*/ 6374814 h 6858000"/>
                <a:gd name="connsiteX9" fmla="*/ 2390998 w 9841377"/>
                <a:gd name="connsiteY9" fmla="*/ 6780599 h 6858000"/>
                <a:gd name="connsiteX10" fmla="*/ 2502754 w 9841377"/>
                <a:gd name="connsiteY10" fmla="*/ 6858000 h 6858000"/>
                <a:gd name="connsiteX11" fmla="*/ 4289415 w 9841377"/>
                <a:gd name="connsiteY11" fmla="*/ 6858000 h 6858000"/>
                <a:gd name="connsiteX12" fmla="*/ 4359035 w 9841377"/>
                <a:gd name="connsiteY12" fmla="*/ 6858000 h 6858000"/>
                <a:gd name="connsiteX13" fmla="*/ 5482342 w 9841377"/>
                <a:gd name="connsiteY13" fmla="*/ 6858000 h 6858000"/>
                <a:gd name="connsiteX14" fmla="*/ 5551962 w 9841377"/>
                <a:gd name="connsiteY14" fmla="*/ 6858000 h 6858000"/>
                <a:gd name="connsiteX15" fmla="*/ 7338623 w 9841377"/>
                <a:gd name="connsiteY15" fmla="*/ 6858000 h 6858000"/>
                <a:gd name="connsiteX16" fmla="*/ 7450379 w 9841377"/>
                <a:gd name="connsiteY16" fmla="*/ 6780599 h 6858000"/>
                <a:gd name="connsiteX17" fmla="*/ 7967027 w 9841377"/>
                <a:gd name="connsiteY17" fmla="*/ 6374814 h 6858000"/>
                <a:gd name="connsiteX18" fmla="*/ 9841377 w 9841377"/>
                <a:gd name="connsiteY18" fmla="*/ 3621656 h 6858000"/>
                <a:gd name="connsiteX19" fmla="*/ 8240478 w 9841377"/>
                <a:gd name="connsiteY19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841377" h="6858000">
                  <a:moveTo>
                    <a:pt x="8218354" y="0"/>
                  </a:moveTo>
                  <a:lnTo>
                    <a:pt x="5551962" y="0"/>
                  </a:lnTo>
                  <a:lnTo>
                    <a:pt x="5482342" y="0"/>
                  </a:lnTo>
                  <a:lnTo>
                    <a:pt x="4359035" y="0"/>
                  </a:lnTo>
                  <a:lnTo>
                    <a:pt x="4289415" y="0"/>
                  </a:lnTo>
                  <a:lnTo>
                    <a:pt x="1623023" y="0"/>
                  </a:lnTo>
                  <a:lnTo>
                    <a:pt x="1600899" y="14997"/>
                  </a:lnTo>
                  <a:cubicBezTo>
                    <a:pt x="573736" y="754641"/>
                    <a:pt x="0" y="2093192"/>
                    <a:pt x="0" y="3621656"/>
                  </a:cubicBezTo>
                  <a:cubicBezTo>
                    <a:pt x="0" y="4969131"/>
                    <a:pt x="928725" y="5602839"/>
                    <a:pt x="1874350" y="6374814"/>
                  </a:cubicBezTo>
                  <a:cubicBezTo>
                    <a:pt x="2046553" y="6515397"/>
                    <a:pt x="2217180" y="6653108"/>
                    <a:pt x="2390998" y="6780599"/>
                  </a:cubicBezTo>
                  <a:lnTo>
                    <a:pt x="2502754" y="6858000"/>
                  </a:lnTo>
                  <a:lnTo>
                    <a:pt x="4289415" y="6858000"/>
                  </a:lnTo>
                  <a:lnTo>
                    <a:pt x="4359035" y="6858000"/>
                  </a:lnTo>
                  <a:lnTo>
                    <a:pt x="5482342" y="6858000"/>
                  </a:lnTo>
                  <a:lnTo>
                    <a:pt x="5551962" y="6858000"/>
                  </a:lnTo>
                  <a:lnTo>
                    <a:pt x="7338623" y="6858000"/>
                  </a:lnTo>
                  <a:lnTo>
                    <a:pt x="7450379" y="6780599"/>
                  </a:lnTo>
                  <a:cubicBezTo>
                    <a:pt x="7624197" y="6653108"/>
                    <a:pt x="7794824" y="6515397"/>
                    <a:pt x="7967027" y="6374814"/>
                  </a:cubicBezTo>
                  <a:cubicBezTo>
                    <a:pt x="8912652" y="5602839"/>
                    <a:pt x="9841377" y="4969131"/>
                    <a:pt x="9841377" y="3621656"/>
                  </a:cubicBezTo>
                  <a:cubicBezTo>
                    <a:pt x="9841377" y="2093192"/>
                    <a:pt x="9267641" y="754641"/>
                    <a:pt x="8240478" y="14997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0981015-32A2-4B76-9F2E-0A8D6EC8E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6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38532F4-8B67-47B7-B58A-5DD3E1BE5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60922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C87DA9F-8DB2-4D48-8716-A928FBB8A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2672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95EA065-AC5D-431D-927E-87FF05884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9619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E37E2DD-C7FE-4D6C-8F1D-5031E96A7F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7618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78B68BA-AB87-4EB5-97C2-F1F304E19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449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4" name="Tekstvak 3">
            <a:extLst>
              <a:ext uri="{FF2B5EF4-FFF2-40B4-BE49-F238E27FC236}">
                <a16:creationId xmlns:a16="http://schemas.microsoft.com/office/drawing/2014/main" id="{C6876568-A86D-15FE-9CFF-904A3639444E}"/>
              </a:ext>
            </a:extLst>
          </p:cNvPr>
          <p:cNvSpPr txBox="1"/>
          <p:nvPr/>
        </p:nvSpPr>
        <p:spPr>
          <a:xfrm>
            <a:off x="598636" y="421019"/>
            <a:ext cx="10939908" cy="5493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Couplet 1: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 midden op de Hondsrug </a:t>
            </a:r>
            <a:b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 uitzicht op het veen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Vind je een oude school en een schoolplein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Daar moet je zeker heen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Wie zit op die school  -  	wij - wij - wij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Gieten   - 			1 - 2 - 3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’t Is de beste school – 	hey - hey - hey</a:t>
            </a:r>
          </a:p>
          <a:p>
            <a:r>
              <a:rPr lang="nl-N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Een ander wil ik niet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538601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B0F7D69-D93C-4C38-A23D-76E000D69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CD419D4-EA9D-42D9-BF62-B07F0B7B6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6FEC9B-9608-4181-A9E5-A1B80E720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B1564ED-F26F-451D-97D6-A6EC3E83F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50A80E-5DCB-4320-9947-73BF2D6F0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E9C9717-43F9-44EA-9215-3F2D15B1C7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004D1-3DCE-405F-9046-6DE912409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D1319957-918B-4BBC-B357-957813808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4E5F18F-9D70-4BE5-8A38-603463EE8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6" y="0"/>
            <a:ext cx="10678291" cy="6858000"/>
            <a:chOff x="547626" y="0"/>
            <a:chExt cx="10678291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91F8D69-709A-4575-A393-B4C26481A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6083" y="0"/>
              <a:ext cx="9841377" cy="6858000"/>
            </a:xfrm>
            <a:custGeom>
              <a:avLst/>
              <a:gdLst>
                <a:gd name="connsiteX0" fmla="*/ 8218354 w 9841377"/>
                <a:gd name="connsiteY0" fmla="*/ 0 h 6858000"/>
                <a:gd name="connsiteX1" fmla="*/ 5551962 w 9841377"/>
                <a:gd name="connsiteY1" fmla="*/ 0 h 6858000"/>
                <a:gd name="connsiteX2" fmla="*/ 5482342 w 9841377"/>
                <a:gd name="connsiteY2" fmla="*/ 0 h 6858000"/>
                <a:gd name="connsiteX3" fmla="*/ 4359035 w 9841377"/>
                <a:gd name="connsiteY3" fmla="*/ 0 h 6858000"/>
                <a:gd name="connsiteX4" fmla="*/ 4289415 w 9841377"/>
                <a:gd name="connsiteY4" fmla="*/ 0 h 6858000"/>
                <a:gd name="connsiteX5" fmla="*/ 1623023 w 9841377"/>
                <a:gd name="connsiteY5" fmla="*/ 0 h 6858000"/>
                <a:gd name="connsiteX6" fmla="*/ 1600899 w 9841377"/>
                <a:gd name="connsiteY6" fmla="*/ 14997 h 6858000"/>
                <a:gd name="connsiteX7" fmla="*/ 0 w 9841377"/>
                <a:gd name="connsiteY7" fmla="*/ 3621656 h 6858000"/>
                <a:gd name="connsiteX8" fmla="*/ 1874350 w 9841377"/>
                <a:gd name="connsiteY8" fmla="*/ 6374814 h 6858000"/>
                <a:gd name="connsiteX9" fmla="*/ 2390998 w 9841377"/>
                <a:gd name="connsiteY9" fmla="*/ 6780599 h 6858000"/>
                <a:gd name="connsiteX10" fmla="*/ 2502754 w 9841377"/>
                <a:gd name="connsiteY10" fmla="*/ 6858000 h 6858000"/>
                <a:gd name="connsiteX11" fmla="*/ 4289415 w 9841377"/>
                <a:gd name="connsiteY11" fmla="*/ 6858000 h 6858000"/>
                <a:gd name="connsiteX12" fmla="*/ 4359035 w 9841377"/>
                <a:gd name="connsiteY12" fmla="*/ 6858000 h 6858000"/>
                <a:gd name="connsiteX13" fmla="*/ 5482342 w 9841377"/>
                <a:gd name="connsiteY13" fmla="*/ 6858000 h 6858000"/>
                <a:gd name="connsiteX14" fmla="*/ 5551962 w 9841377"/>
                <a:gd name="connsiteY14" fmla="*/ 6858000 h 6858000"/>
                <a:gd name="connsiteX15" fmla="*/ 7338623 w 9841377"/>
                <a:gd name="connsiteY15" fmla="*/ 6858000 h 6858000"/>
                <a:gd name="connsiteX16" fmla="*/ 7450379 w 9841377"/>
                <a:gd name="connsiteY16" fmla="*/ 6780599 h 6858000"/>
                <a:gd name="connsiteX17" fmla="*/ 7967027 w 9841377"/>
                <a:gd name="connsiteY17" fmla="*/ 6374814 h 6858000"/>
                <a:gd name="connsiteX18" fmla="*/ 9841377 w 9841377"/>
                <a:gd name="connsiteY18" fmla="*/ 3621656 h 6858000"/>
                <a:gd name="connsiteX19" fmla="*/ 8240478 w 9841377"/>
                <a:gd name="connsiteY19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841377" h="6858000">
                  <a:moveTo>
                    <a:pt x="8218354" y="0"/>
                  </a:moveTo>
                  <a:lnTo>
                    <a:pt x="5551962" y="0"/>
                  </a:lnTo>
                  <a:lnTo>
                    <a:pt x="5482342" y="0"/>
                  </a:lnTo>
                  <a:lnTo>
                    <a:pt x="4359035" y="0"/>
                  </a:lnTo>
                  <a:lnTo>
                    <a:pt x="4289415" y="0"/>
                  </a:lnTo>
                  <a:lnTo>
                    <a:pt x="1623023" y="0"/>
                  </a:lnTo>
                  <a:lnTo>
                    <a:pt x="1600899" y="14997"/>
                  </a:lnTo>
                  <a:cubicBezTo>
                    <a:pt x="573736" y="754641"/>
                    <a:pt x="0" y="2093192"/>
                    <a:pt x="0" y="3621656"/>
                  </a:cubicBezTo>
                  <a:cubicBezTo>
                    <a:pt x="0" y="4969131"/>
                    <a:pt x="928725" y="5602839"/>
                    <a:pt x="1874350" y="6374814"/>
                  </a:cubicBezTo>
                  <a:cubicBezTo>
                    <a:pt x="2046553" y="6515397"/>
                    <a:pt x="2217180" y="6653108"/>
                    <a:pt x="2390998" y="6780599"/>
                  </a:cubicBezTo>
                  <a:lnTo>
                    <a:pt x="2502754" y="6858000"/>
                  </a:lnTo>
                  <a:lnTo>
                    <a:pt x="4289415" y="6858000"/>
                  </a:lnTo>
                  <a:lnTo>
                    <a:pt x="4359035" y="6858000"/>
                  </a:lnTo>
                  <a:lnTo>
                    <a:pt x="5482342" y="6858000"/>
                  </a:lnTo>
                  <a:lnTo>
                    <a:pt x="5551962" y="6858000"/>
                  </a:lnTo>
                  <a:lnTo>
                    <a:pt x="7338623" y="6858000"/>
                  </a:lnTo>
                  <a:lnTo>
                    <a:pt x="7450379" y="6780599"/>
                  </a:lnTo>
                  <a:cubicBezTo>
                    <a:pt x="7624197" y="6653108"/>
                    <a:pt x="7794824" y="6515397"/>
                    <a:pt x="7967027" y="6374814"/>
                  </a:cubicBezTo>
                  <a:cubicBezTo>
                    <a:pt x="8912652" y="5602839"/>
                    <a:pt x="9841377" y="4969131"/>
                    <a:pt x="9841377" y="3621656"/>
                  </a:cubicBezTo>
                  <a:cubicBezTo>
                    <a:pt x="9841377" y="2093192"/>
                    <a:pt x="9267641" y="754641"/>
                    <a:pt x="8240478" y="14997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0981015-32A2-4B76-9F2E-0A8D6EC8E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6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38532F4-8B67-47B7-B58A-5DD3E1BE5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60922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C87DA9F-8DB2-4D48-8716-A928FBB8A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2672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95EA065-AC5D-431D-927E-87FF05884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9619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E37E2DD-C7FE-4D6C-8F1D-5031E96A7F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7618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78B68BA-AB87-4EB5-97C2-F1F304E19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449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4" name="Tekstvak 3">
            <a:extLst>
              <a:ext uri="{FF2B5EF4-FFF2-40B4-BE49-F238E27FC236}">
                <a16:creationId xmlns:a16="http://schemas.microsoft.com/office/drawing/2014/main" id="{C6876568-A86D-15FE-9CFF-904A3639444E}"/>
              </a:ext>
            </a:extLst>
          </p:cNvPr>
          <p:cNvSpPr txBox="1"/>
          <p:nvPr/>
        </p:nvSpPr>
        <p:spPr>
          <a:xfrm>
            <a:off x="598636" y="421019"/>
            <a:ext cx="10939908" cy="4887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REFREIN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28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de </a:t>
            </a:r>
            <a:r>
              <a:rPr lang="nl-NL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Bonnerschool</a:t>
            </a: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de </a:t>
            </a:r>
            <a:r>
              <a:rPr lang="nl-NL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Bonnerschool</a:t>
            </a: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er zoveel te beleven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Het is samen fijn 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ik wil daar zijn 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 m’n vrienden voor het leven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de </a:t>
            </a:r>
            <a:r>
              <a:rPr lang="nl-NL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Bonnerschool</a:t>
            </a:r>
            <a:endParaRPr lang="nl-NL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959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B0F7D69-D93C-4C38-A23D-76E000D69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CD419D4-EA9D-42D9-BF62-B07F0B7B6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6FEC9B-9608-4181-A9E5-A1B80E720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B1564ED-F26F-451D-97D6-A6EC3E83F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50A80E-5DCB-4320-9947-73BF2D6F0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E9C9717-43F9-44EA-9215-3F2D15B1C7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004D1-3DCE-405F-9046-6DE912409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D1319957-918B-4BBC-B357-957813808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4E5F18F-9D70-4BE5-8A38-603463EE8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6" y="0"/>
            <a:ext cx="10678291" cy="6858000"/>
            <a:chOff x="547626" y="0"/>
            <a:chExt cx="10678291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91F8D69-709A-4575-A393-B4C26481A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6083" y="0"/>
              <a:ext cx="9841377" cy="6858000"/>
            </a:xfrm>
            <a:custGeom>
              <a:avLst/>
              <a:gdLst>
                <a:gd name="connsiteX0" fmla="*/ 8218354 w 9841377"/>
                <a:gd name="connsiteY0" fmla="*/ 0 h 6858000"/>
                <a:gd name="connsiteX1" fmla="*/ 5551962 w 9841377"/>
                <a:gd name="connsiteY1" fmla="*/ 0 h 6858000"/>
                <a:gd name="connsiteX2" fmla="*/ 5482342 w 9841377"/>
                <a:gd name="connsiteY2" fmla="*/ 0 h 6858000"/>
                <a:gd name="connsiteX3" fmla="*/ 4359035 w 9841377"/>
                <a:gd name="connsiteY3" fmla="*/ 0 h 6858000"/>
                <a:gd name="connsiteX4" fmla="*/ 4289415 w 9841377"/>
                <a:gd name="connsiteY4" fmla="*/ 0 h 6858000"/>
                <a:gd name="connsiteX5" fmla="*/ 1623023 w 9841377"/>
                <a:gd name="connsiteY5" fmla="*/ 0 h 6858000"/>
                <a:gd name="connsiteX6" fmla="*/ 1600899 w 9841377"/>
                <a:gd name="connsiteY6" fmla="*/ 14997 h 6858000"/>
                <a:gd name="connsiteX7" fmla="*/ 0 w 9841377"/>
                <a:gd name="connsiteY7" fmla="*/ 3621656 h 6858000"/>
                <a:gd name="connsiteX8" fmla="*/ 1874350 w 9841377"/>
                <a:gd name="connsiteY8" fmla="*/ 6374814 h 6858000"/>
                <a:gd name="connsiteX9" fmla="*/ 2390998 w 9841377"/>
                <a:gd name="connsiteY9" fmla="*/ 6780599 h 6858000"/>
                <a:gd name="connsiteX10" fmla="*/ 2502754 w 9841377"/>
                <a:gd name="connsiteY10" fmla="*/ 6858000 h 6858000"/>
                <a:gd name="connsiteX11" fmla="*/ 4289415 w 9841377"/>
                <a:gd name="connsiteY11" fmla="*/ 6858000 h 6858000"/>
                <a:gd name="connsiteX12" fmla="*/ 4359035 w 9841377"/>
                <a:gd name="connsiteY12" fmla="*/ 6858000 h 6858000"/>
                <a:gd name="connsiteX13" fmla="*/ 5482342 w 9841377"/>
                <a:gd name="connsiteY13" fmla="*/ 6858000 h 6858000"/>
                <a:gd name="connsiteX14" fmla="*/ 5551962 w 9841377"/>
                <a:gd name="connsiteY14" fmla="*/ 6858000 h 6858000"/>
                <a:gd name="connsiteX15" fmla="*/ 7338623 w 9841377"/>
                <a:gd name="connsiteY15" fmla="*/ 6858000 h 6858000"/>
                <a:gd name="connsiteX16" fmla="*/ 7450379 w 9841377"/>
                <a:gd name="connsiteY16" fmla="*/ 6780599 h 6858000"/>
                <a:gd name="connsiteX17" fmla="*/ 7967027 w 9841377"/>
                <a:gd name="connsiteY17" fmla="*/ 6374814 h 6858000"/>
                <a:gd name="connsiteX18" fmla="*/ 9841377 w 9841377"/>
                <a:gd name="connsiteY18" fmla="*/ 3621656 h 6858000"/>
                <a:gd name="connsiteX19" fmla="*/ 8240478 w 9841377"/>
                <a:gd name="connsiteY19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841377" h="6858000">
                  <a:moveTo>
                    <a:pt x="8218354" y="0"/>
                  </a:moveTo>
                  <a:lnTo>
                    <a:pt x="5551962" y="0"/>
                  </a:lnTo>
                  <a:lnTo>
                    <a:pt x="5482342" y="0"/>
                  </a:lnTo>
                  <a:lnTo>
                    <a:pt x="4359035" y="0"/>
                  </a:lnTo>
                  <a:lnTo>
                    <a:pt x="4289415" y="0"/>
                  </a:lnTo>
                  <a:lnTo>
                    <a:pt x="1623023" y="0"/>
                  </a:lnTo>
                  <a:lnTo>
                    <a:pt x="1600899" y="14997"/>
                  </a:lnTo>
                  <a:cubicBezTo>
                    <a:pt x="573736" y="754641"/>
                    <a:pt x="0" y="2093192"/>
                    <a:pt x="0" y="3621656"/>
                  </a:cubicBezTo>
                  <a:cubicBezTo>
                    <a:pt x="0" y="4969131"/>
                    <a:pt x="928725" y="5602839"/>
                    <a:pt x="1874350" y="6374814"/>
                  </a:cubicBezTo>
                  <a:cubicBezTo>
                    <a:pt x="2046553" y="6515397"/>
                    <a:pt x="2217180" y="6653108"/>
                    <a:pt x="2390998" y="6780599"/>
                  </a:cubicBezTo>
                  <a:lnTo>
                    <a:pt x="2502754" y="6858000"/>
                  </a:lnTo>
                  <a:lnTo>
                    <a:pt x="4289415" y="6858000"/>
                  </a:lnTo>
                  <a:lnTo>
                    <a:pt x="4359035" y="6858000"/>
                  </a:lnTo>
                  <a:lnTo>
                    <a:pt x="5482342" y="6858000"/>
                  </a:lnTo>
                  <a:lnTo>
                    <a:pt x="5551962" y="6858000"/>
                  </a:lnTo>
                  <a:lnTo>
                    <a:pt x="7338623" y="6858000"/>
                  </a:lnTo>
                  <a:lnTo>
                    <a:pt x="7450379" y="6780599"/>
                  </a:lnTo>
                  <a:cubicBezTo>
                    <a:pt x="7624197" y="6653108"/>
                    <a:pt x="7794824" y="6515397"/>
                    <a:pt x="7967027" y="6374814"/>
                  </a:cubicBezTo>
                  <a:cubicBezTo>
                    <a:pt x="8912652" y="5602839"/>
                    <a:pt x="9841377" y="4969131"/>
                    <a:pt x="9841377" y="3621656"/>
                  </a:cubicBezTo>
                  <a:cubicBezTo>
                    <a:pt x="9841377" y="2093192"/>
                    <a:pt x="9267641" y="754641"/>
                    <a:pt x="8240478" y="14997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0981015-32A2-4B76-9F2E-0A8D6EC8E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6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38532F4-8B67-47B7-B58A-5DD3E1BE5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60922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C87DA9F-8DB2-4D48-8716-A928FBB8A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2672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95EA065-AC5D-431D-927E-87FF05884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9619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E37E2DD-C7FE-4D6C-8F1D-5031E96A7F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7618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78B68BA-AB87-4EB5-97C2-F1F304E19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449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4" name="Tekstvak 3">
            <a:extLst>
              <a:ext uri="{FF2B5EF4-FFF2-40B4-BE49-F238E27FC236}">
                <a16:creationId xmlns:a16="http://schemas.microsoft.com/office/drawing/2014/main" id="{C6876568-A86D-15FE-9CFF-904A3639444E}"/>
              </a:ext>
            </a:extLst>
          </p:cNvPr>
          <p:cNvSpPr txBox="1"/>
          <p:nvPr/>
        </p:nvSpPr>
        <p:spPr>
          <a:xfrm>
            <a:off x="598636" y="421019"/>
            <a:ext cx="10939908" cy="5502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Couplet 2: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kan hier alles leren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mag jezelf hier zijn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klinkt de oude schoolbel van buiten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 dan maar naar het plein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het klimrek chillen  - 	hey </a:t>
            </a:r>
            <a:r>
              <a:rPr lang="nl-NL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hey</a:t>
            </a: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hey</a:t>
            </a: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i="1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Bij </a:t>
            </a:r>
            <a:r>
              <a:rPr lang="nl-NL" sz="2800" i="1" kern="10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oes</a:t>
            </a:r>
            <a:r>
              <a:rPr lang="nl-NL" sz="2800" i="1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eig</a:t>
            </a:r>
            <a:r>
              <a:rPr lang="nl-NL" i="1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nl-NL" sz="2800" i="1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hunebed  </a:t>
            </a:r>
            <a:endParaRPr lang="nl-NL" sz="2800" kern="1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de </a:t>
            </a:r>
            <a:r>
              <a:rPr lang="nl-NL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pannakooi</a:t>
            </a: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 		1 -2 -3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 je spelen, </a:t>
            </a:r>
            <a:r>
              <a:rPr lang="nl-NL" sz="2800" i="1" kern="10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doej</a:t>
            </a:r>
            <a:r>
              <a:rPr lang="nl-NL" sz="2800" i="1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ok met</a:t>
            </a:r>
            <a:r>
              <a:rPr lang="nl-NL" sz="2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nl-NL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574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B0F7D69-D93C-4C38-A23D-76E000D69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CD419D4-EA9D-42D9-BF62-B07F0B7B6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6FEC9B-9608-4181-A9E5-A1B80E720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B1564ED-F26F-451D-97D6-A6EC3E83F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50A80E-5DCB-4320-9947-73BF2D6F0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E9C9717-43F9-44EA-9215-3F2D15B1C7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004D1-3DCE-405F-9046-6DE912409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D1319957-918B-4BBC-B357-957813808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4E5F18F-9D70-4BE5-8A38-603463EE8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6" y="0"/>
            <a:ext cx="10678291" cy="6858000"/>
            <a:chOff x="547626" y="0"/>
            <a:chExt cx="10678291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91F8D69-709A-4575-A393-B4C26481A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6083" y="0"/>
              <a:ext cx="9841377" cy="6858000"/>
            </a:xfrm>
            <a:custGeom>
              <a:avLst/>
              <a:gdLst>
                <a:gd name="connsiteX0" fmla="*/ 8218354 w 9841377"/>
                <a:gd name="connsiteY0" fmla="*/ 0 h 6858000"/>
                <a:gd name="connsiteX1" fmla="*/ 5551962 w 9841377"/>
                <a:gd name="connsiteY1" fmla="*/ 0 h 6858000"/>
                <a:gd name="connsiteX2" fmla="*/ 5482342 w 9841377"/>
                <a:gd name="connsiteY2" fmla="*/ 0 h 6858000"/>
                <a:gd name="connsiteX3" fmla="*/ 4359035 w 9841377"/>
                <a:gd name="connsiteY3" fmla="*/ 0 h 6858000"/>
                <a:gd name="connsiteX4" fmla="*/ 4289415 w 9841377"/>
                <a:gd name="connsiteY4" fmla="*/ 0 h 6858000"/>
                <a:gd name="connsiteX5" fmla="*/ 1623023 w 9841377"/>
                <a:gd name="connsiteY5" fmla="*/ 0 h 6858000"/>
                <a:gd name="connsiteX6" fmla="*/ 1600899 w 9841377"/>
                <a:gd name="connsiteY6" fmla="*/ 14997 h 6858000"/>
                <a:gd name="connsiteX7" fmla="*/ 0 w 9841377"/>
                <a:gd name="connsiteY7" fmla="*/ 3621656 h 6858000"/>
                <a:gd name="connsiteX8" fmla="*/ 1874350 w 9841377"/>
                <a:gd name="connsiteY8" fmla="*/ 6374814 h 6858000"/>
                <a:gd name="connsiteX9" fmla="*/ 2390998 w 9841377"/>
                <a:gd name="connsiteY9" fmla="*/ 6780599 h 6858000"/>
                <a:gd name="connsiteX10" fmla="*/ 2502754 w 9841377"/>
                <a:gd name="connsiteY10" fmla="*/ 6858000 h 6858000"/>
                <a:gd name="connsiteX11" fmla="*/ 4289415 w 9841377"/>
                <a:gd name="connsiteY11" fmla="*/ 6858000 h 6858000"/>
                <a:gd name="connsiteX12" fmla="*/ 4359035 w 9841377"/>
                <a:gd name="connsiteY12" fmla="*/ 6858000 h 6858000"/>
                <a:gd name="connsiteX13" fmla="*/ 5482342 w 9841377"/>
                <a:gd name="connsiteY13" fmla="*/ 6858000 h 6858000"/>
                <a:gd name="connsiteX14" fmla="*/ 5551962 w 9841377"/>
                <a:gd name="connsiteY14" fmla="*/ 6858000 h 6858000"/>
                <a:gd name="connsiteX15" fmla="*/ 7338623 w 9841377"/>
                <a:gd name="connsiteY15" fmla="*/ 6858000 h 6858000"/>
                <a:gd name="connsiteX16" fmla="*/ 7450379 w 9841377"/>
                <a:gd name="connsiteY16" fmla="*/ 6780599 h 6858000"/>
                <a:gd name="connsiteX17" fmla="*/ 7967027 w 9841377"/>
                <a:gd name="connsiteY17" fmla="*/ 6374814 h 6858000"/>
                <a:gd name="connsiteX18" fmla="*/ 9841377 w 9841377"/>
                <a:gd name="connsiteY18" fmla="*/ 3621656 h 6858000"/>
                <a:gd name="connsiteX19" fmla="*/ 8240478 w 9841377"/>
                <a:gd name="connsiteY19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841377" h="6858000">
                  <a:moveTo>
                    <a:pt x="8218354" y="0"/>
                  </a:moveTo>
                  <a:lnTo>
                    <a:pt x="5551962" y="0"/>
                  </a:lnTo>
                  <a:lnTo>
                    <a:pt x="5482342" y="0"/>
                  </a:lnTo>
                  <a:lnTo>
                    <a:pt x="4359035" y="0"/>
                  </a:lnTo>
                  <a:lnTo>
                    <a:pt x="4289415" y="0"/>
                  </a:lnTo>
                  <a:lnTo>
                    <a:pt x="1623023" y="0"/>
                  </a:lnTo>
                  <a:lnTo>
                    <a:pt x="1600899" y="14997"/>
                  </a:lnTo>
                  <a:cubicBezTo>
                    <a:pt x="573736" y="754641"/>
                    <a:pt x="0" y="2093192"/>
                    <a:pt x="0" y="3621656"/>
                  </a:cubicBezTo>
                  <a:cubicBezTo>
                    <a:pt x="0" y="4969131"/>
                    <a:pt x="928725" y="5602839"/>
                    <a:pt x="1874350" y="6374814"/>
                  </a:cubicBezTo>
                  <a:cubicBezTo>
                    <a:pt x="2046553" y="6515397"/>
                    <a:pt x="2217180" y="6653108"/>
                    <a:pt x="2390998" y="6780599"/>
                  </a:cubicBezTo>
                  <a:lnTo>
                    <a:pt x="2502754" y="6858000"/>
                  </a:lnTo>
                  <a:lnTo>
                    <a:pt x="4289415" y="6858000"/>
                  </a:lnTo>
                  <a:lnTo>
                    <a:pt x="4359035" y="6858000"/>
                  </a:lnTo>
                  <a:lnTo>
                    <a:pt x="5482342" y="6858000"/>
                  </a:lnTo>
                  <a:lnTo>
                    <a:pt x="5551962" y="6858000"/>
                  </a:lnTo>
                  <a:lnTo>
                    <a:pt x="7338623" y="6858000"/>
                  </a:lnTo>
                  <a:lnTo>
                    <a:pt x="7450379" y="6780599"/>
                  </a:lnTo>
                  <a:cubicBezTo>
                    <a:pt x="7624197" y="6653108"/>
                    <a:pt x="7794824" y="6515397"/>
                    <a:pt x="7967027" y="6374814"/>
                  </a:cubicBezTo>
                  <a:cubicBezTo>
                    <a:pt x="8912652" y="5602839"/>
                    <a:pt x="9841377" y="4969131"/>
                    <a:pt x="9841377" y="3621656"/>
                  </a:cubicBezTo>
                  <a:cubicBezTo>
                    <a:pt x="9841377" y="2093192"/>
                    <a:pt x="9267641" y="754641"/>
                    <a:pt x="8240478" y="14997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0981015-32A2-4B76-9F2E-0A8D6EC8E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6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38532F4-8B67-47B7-B58A-5DD3E1BE5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60922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C87DA9F-8DB2-4D48-8716-A928FBB8A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2672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95EA065-AC5D-431D-927E-87FF05884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9619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E37E2DD-C7FE-4D6C-8F1D-5031E96A7F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7618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78B68BA-AB87-4EB5-97C2-F1F304E19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449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4" name="Tekstvak 3">
            <a:extLst>
              <a:ext uri="{FF2B5EF4-FFF2-40B4-BE49-F238E27FC236}">
                <a16:creationId xmlns:a16="http://schemas.microsoft.com/office/drawing/2014/main" id="{C6876568-A86D-15FE-9CFF-904A3639444E}"/>
              </a:ext>
            </a:extLst>
          </p:cNvPr>
          <p:cNvSpPr txBox="1"/>
          <p:nvPr/>
        </p:nvSpPr>
        <p:spPr>
          <a:xfrm>
            <a:off x="598636" y="421019"/>
            <a:ext cx="10939908" cy="4887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REFREIN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28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de </a:t>
            </a:r>
            <a:r>
              <a:rPr lang="nl-NL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Bonnerschool</a:t>
            </a: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de </a:t>
            </a:r>
            <a:r>
              <a:rPr lang="nl-NL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Bonnerschool</a:t>
            </a: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er zoveel te beleven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Het is samen fijn 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ik wil daar zijn 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 m’n vrienden voor het leven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de </a:t>
            </a:r>
            <a:r>
              <a:rPr lang="nl-NL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Bonner</a:t>
            </a:r>
            <a:r>
              <a:rPr lang="nl-NL" sz="2800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nl-NL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13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B0F7D69-D93C-4C38-A23D-76E000D69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CD419D4-EA9D-42D9-BF62-B07F0B7B6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6FEC9B-9608-4181-A9E5-A1B80E720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B1564ED-F26F-451D-97D6-A6EC3E83F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50A80E-5DCB-4320-9947-73BF2D6F0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E9C9717-43F9-44EA-9215-3F2D15B1C7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004D1-3DCE-405F-9046-6DE912409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D1319957-918B-4BBC-B357-957813808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4E5F18F-9D70-4BE5-8A38-603463EE8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6" y="0"/>
            <a:ext cx="10678291" cy="6858000"/>
            <a:chOff x="547626" y="0"/>
            <a:chExt cx="10678291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91F8D69-709A-4575-A393-B4C26481A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6083" y="0"/>
              <a:ext cx="9841377" cy="6858000"/>
            </a:xfrm>
            <a:custGeom>
              <a:avLst/>
              <a:gdLst>
                <a:gd name="connsiteX0" fmla="*/ 8218354 w 9841377"/>
                <a:gd name="connsiteY0" fmla="*/ 0 h 6858000"/>
                <a:gd name="connsiteX1" fmla="*/ 5551962 w 9841377"/>
                <a:gd name="connsiteY1" fmla="*/ 0 h 6858000"/>
                <a:gd name="connsiteX2" fmla="*/ 5482342 w 9841377"/>
                <a:gd name="connsiteY2" fmla="*/ 0 h 6858000"/>
                <a:gd name="connsiteX3" fmla="*/ 4359035 w 9841377"/>
                <a:gd name="connsiteY3" fmla="*/ 0 h 6858000"/>
                <a:gd name="connsiteX4" fmla="*/ 4289415 w 9841377"/>
                <a:gd name="connsiteY4" fmla="*/ 0 h 6858000"/>
                <a:gd name="connsiteX5" fmla="*/ 1623023 w 9841377"/>
                <a:gd name="connsiteY5" fmla="*/ 0 h 6858000"/>
                <a:gd name="connsiteX6" fmla="*/ 1600899 w 9841377"/>
                <a:gd name="connsiteY6" fmla="*/ 14997 h 6858000"/>
                <a:gd name="connsiteX7" fmla="*/ 0 w 9841377"/>
                <a:gd name="connsiteY7" fmla="*/ 3621656 h 6858000"/>
                <a:gd name="connsiteX8" fmla="*/ 1874350 w 9841377"/>
                <a:gd name="connsiteY8" fmla="*/ 6374814 h 6858000"/>
                <a:gd name="connsiteX9" fmla="*/ 2390998 w 9841377"/>
                <a:gd name="connsiteY9" fmla="*/ 6780599 h 6858000"/>
                <a:gd name="connsiteX10" fmla="*/ 2502754 w 9841377"/>
                <a:gd name="connsiteY10" fmla="*/ 6858000 h 6858000"/>
                <a:gd name="connsiteX11" fmla="*/ 4289415 w 9841377"/>
                <a:gd name="connsiteY11" fmla="*/ 6858000 h 6858000"/>
                <a:gd name="connsiteX12" fmla="*/ 4359035 w 9841377"/>
                <a:gd name="connsiteY12" fmla="*/ 6858000 h 6858000"/>
                <a:gd name="connsiteX13" fmla="*/ 5482342 w 9841377"/>
                <a:gd name="connsiteY13" fmla="*/ 6858000 h 6858000"/>
                <a:gd name="connsiteX14" fmla="*/ 5551962 w 9841377"/>
                <a:gd name="connsiteY14" fmla="*/ 6858000 h 6858000"/>
                <a:gd name="connsiteX15" fmla="*/ 7338623 w 9841377"/>
                <a:gd name="connsiteY15" fmla="*/ 6858000 h 6858000"/>
                <a:gd name="connsiteX16" fmla="*/ 7450379 w 9841377"/>
                <a:gd name="connsiteY16" fmla="*/ 6780599 h 6858000"/>
                <a:gd name="connsiteX17" fmla="*/ 7967027 w 9841377"/>
                <a:gd name="connsiteY17" fmla="*/ 6374814 h 6858000"/>
                <a:gd name="connsiteX18" fmla="*/ 9841377 w 9841377"/>
                <a:gd name="connsiteY18" fmla="*/ 3621656 h 6858000"/>
                <a:gd name="connsiteX19" fmla="*/ 8240478 w 9841377"/>
                <a:gd name="connsiteY19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841377" h="6858000">
                  <a:moveTo>
                    <a:pt x="8218354" y="0"/>
                  </a:moveTo>
                  <a:lnTo>
                    <a:pt x="5551962" y="0"/>
                  </a:lnTo>
                  <a:lnTo>
                    <a:pt x="5482342" y="0"/>
                  </a:lnTo>
                  <a:lnTo>
                    <a:pt x="4359035" y="0"/>
                  </a:lnTo>
                  <a:lnTo>
                    <a:pt x="4289415" y="0"/>
                  </a:lnTo>
                  <a:lnTo>
                    <a:pt x="1623023" y="0"/>
                  </a:lnTo>
                  <a:lnTo>
                    <a:pt x="1600899" y="14997"/>
                  </a:lnTo>
                  <a:cubicBezTo>
                    <a:pt x="573736" y="754641"/>
                    <a:pt x="0" y="2093192"/>
                    <a:pt x="0" y="3621656"/>
                  </a:cubicBezTo>
                  <a:cubicBezTo>
                    <a:pt x="0" y="4969131"/>
                    <a:pt x="928725" y="5602839"/>
                    <a:pt x="1874350" y="6374814"/>
                  </a:cubicBezTo>
                  <a:cubicBezTo>
                    <a:pt x="2046553" y="6515397"/>
                    <a:pt x="2217180" y="6653108"/>
                    <a:pt x="2390998" y="6780599"/>
                  </a:cubicBezTo>
                  <a:lnTo>
                    <a:pt x="2502754" y="6858000"/>
                  </a:lnTo>
                  <a:lnTo>
                    <a:pt x="4289415" y="6858000"/>
                  </a:lnTo>
                  <a:lnTo>
                    <a:pt x="4359035" y="6858000"/>
                  </a:lnTo>
                  <a:lnTo>
                    <a:pt x="5482342" y="6858000"/>
                  </a:lnTo>
                  <a:lnTo>
                    <a:pt x="5551962" y="6858000"/>
                  </a:lnTo>
                  <a:lnTo>
                    <a:pt x="7338623" y="6858000"/>
                  </a:lnTo>
                  <a:lnTo>
                    <a:pt x="7450379" y="6780599"/>
                  </a:lnTo>
                  <a:cubicBezTo>
                    <a:pt x="7624197" y="6653108"/>
                    <a:pt x="7794824" y="6515397"/>
                    <a:pt x="7967027" y="6374814"/>
                  </a:cubicBezTo>
                  <a:cubicBezTo>
                    <a:pt x="8912652" y="5602839"/>
                    <a:pt x="9841377" y="4969131"/>
                    <a:pt x="9841377" y="3621656"/>
                  </a:cubicBezTo>
                  <a:cubicBezTo>
                    <a:pt x="9841377" y="2093192"/>
                    <a:pt x="9267641" y="754641"/>
                    <a:pt x="8240478" y="14997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0981015-32A2-4B76-9F2E-0A8D6EC8E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6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38532F4-8B67-47B7-B58A-5DD3E1BE5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60922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C87DA9F-8DB2-4D48-8716-A928FBB8A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2672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95EA065-AC5D-431D-927E-87FF05884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9619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E37E2DD-C7FE-4D6C-8F1D-5031E96A7F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7618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78B68BA-AB87-4EB5-97C2-F1F304E19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449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4" name="Tekstvak 3">
            <a:extLst>
              <a:ext uri="{FF2B5EF4-FFF2-40B4-BE49-F238E27FC236}">
                <a16:creationId xmlns:a16="http://schemas.microsoft.com/office/drawing/2014/main" id="{C6876568-A86D-15FE-9CFF-904A3639444E}"/>
              </a:ext>
            </a:extLst>
          </p:cNvPr>
          <p:cNvSpPr txBox="1"/>
          <p:nvPr/>
        </p:nvSpPr>
        <p:spPr>
          <a:xfrm>
            <a:off x="598635" y="421019"/>
            <a:ext cx="11095731" cy="3350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Rap:</a:t>
            </a:r>
            <a:endParaRPr lang="nl-NL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Hey, </a:t>
            </a:r>
            <a:r>
              <a:rPr lang="nl-NL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Hoo</a:t>
            </a: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op de </a:t>
            </a:r>
            <a:r>
              <a:rPr lang="nl-NL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Bonnerschool</a:t>
            </a:r>
            <a:r>
              <a:rPr lang="nl-NL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800" i="1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stiet de deur </a:t>
            </a:r>
            <a:r>
              <a:rPr lang="nl-NL" sz="2800" i="1" kern="10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altied</a:t>
            </a:r>
            <a:r>
              <a:rPr lang="nl-NL" sz="2800" i="1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800" i="1" kern="10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lös</a:t>
            </a: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Rekenen, taal, ’t gymlokaal, spelen wat je wil en dus…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het ‘</a:t>
            </a:r>
            <a:r>
              <a:rPr lang="nl-NL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place</a:t>
            </a: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’, </a:t>
            </a:r>
            <a:r>
              <a:rPr lang="nl-NL" sz="2800" i="1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 kiek en zie</a:t>
            </a: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Floralia elk jaar!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Maar het </a:t>
            </a:r>
            <a:r>
              <a:rPr lang="nl-NL" sz="2800" i="1" kern="10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schierste</a:t>
            </a: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is: </a:t>
            </a:r>
            <a:r>
              <a:rPr lang="nl-NL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bent hier niet alleen, want we zijn hier met elkaar!!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85465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B0F7D69-D93C-4C38-A23D-76E000D69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CD419D4-EA9D-42D9-BF62-B07F0B7B6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6FEC9B-9608-4181-A9E5-A1B80E720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B1564ED-F26F-451D-97D6-A6EC3E83F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50A80E-5DCB-4320-9947-73BF2D6F0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E9C9717-43F9-44EA-9215-3F2D15B1C7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004D1-3DCE-405F-9046-6DE912409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D1319957-918B-4BBC-B357-957813808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4E5F18F-9D70-4BE5-8A38-603463EE8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6" y="0"/>
            <a:ext cx="10678291" cy="6858000"/>
            <a:chOff x="547626" y="0"/>
            <a:chExt cx="10678291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91F8D69-709A-4575-A393-B4C26481A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6083" y="0"/>
              <a:ext cx="9841377" cy="6858000"/>
            </a:xfrm>
            <a:custGeom>
              <a:avLst/>
              <a:gdLst>
                <a:gd name="connsiteX0" fmla="*/ 8218354 w 9841377"/>
                <a:gd name="connsiteY0" fmla="*/ 0 h 6858000"/>
                <a:gd name="connsiteX1" fmla="*/ 5551962 w 9841377"/>
                <a:gd name="connsiteY1" fmla="*/ 0 h 6858000"/>
                <a:gd name="connsiteX2" fmla="*/ 5482342 w 9841377"/>
                <a:gd name="connsiteY2" fmla="*/ 0 h 6858000"/>
                <a:gd name="connsiteX3" fmla="*/ 4359035 w 9841377"/>
                <a:gd name="connsiteY3" fmla="*/ 0 h 6858000"/>
                <a:gd name="connsiteX4" fmla="*/ 4289415 w 9841377"/>
                <a:gd name="connsiteY4" fmla="*/ 0 h 6858000"/>
                <a:gd name="connsiteX5" fmla="*/ 1623023 w 9841377"/>
                <a:gd name="connsiteY5" fmla="*/ 0 h 6858000"/>
                <a:gd name="connsiteX6" fmla="*/ 1600899 w 9841377"/>
                <a:gd name="connsiteY6" fmla="*/ 14997 h 6858000"/>
                <a:gd name="connsiteX7" fmla="*/ 0 w 9841377"/>
                <a:gd name="connsiteY7" fmla="*/ 3621656 h 6858000"/>
                <a:gd name="connsiteX8" fmla="*/ 1874350 w 9841377"/>
                <a:gd name="connsiteY8" fmla="*/ 6374814 h 6858000"/>
                <a:gd name="connsiteX9" fmla="*/ 2390998 w 9841377"/>
                <a:gd name="connsiteY9" fmla="*/ 6780599 h 6858000"/>
                <a:gd name="connsiteX10" fmla="*/ 2502754 w 9841377"/>
                <a:gd name="connsiteY10" fmla="*/ 6858000 h 6858000"/>
                <a:gd name="connsiteX11" fmla="*/ 4289415 w 9841377"/>
                <a:gd name="connsiteY11" fmla="*/ 6858000 h 6858000"/>
                <a:gd name="connsiteX12" fmla="*/ 4359035 w 9841377"/>
                <a:gd name="connsiteY12" fmla="*/ 6858000 h 6858000"/>
                <a:gd name="connsiteX13" fmla="*/ 5482342 w 9841377"/>
                <a:gd name="connsiteY13" fmla="*/ 6858000 h 6858000"/>
                <a:gd name="connsiteX14" fmla="*/ 5551962 w 9841377"/>
                <a:gd name="connsiteY14" fmla="*/ 6858000 h 6858000"/>
                <a:gd name="connsiteX15" fmla="*/ 7338623 w 9841377"/>
                <a:gd name="connsiteY15" fmla="*/ 6858000 h 6858000"/>
                <a:gd name="connsiteX16" fmla="*/ 7450379 w 9841377"/>
                <a:gd name="connsiteY16" fmla="*/ 6780599 h 6858000"/>
                <a:gd name="connsiteX17" fmla="*/ 7967027 w 9841377"/>
                <a:gd name="connsiteY17" fmla="*/ 6374814 h 6858000"/>
                <a:gd name="connsiteX18" fmla="*/ 9841377 w 9841377"/>
                <a:gd name="connsiteY18" fmla="*/ 3621656 h 6858000"/>
                <a:gd name="connsiteX19" fmla="*/ 8240478 w 9841377"/>
                <a:gd name="connsiteY19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841377" h="6858000">
                  <a:moveTo>
                    <a:pt x="8218354" y="0"/>
                  </a:moveTo>
                  <a:lnTo>
                    <a:pt x="5551962" y="0"/>
                  </a:lnTo>
                  <a:lnTo>
                    <a:pt x="5482342" y="0"/>
                  </a:lnTo>
                  <a:lnTo>
                    <a:pt x="4359035" y="0"/>
                  </a:lnTo>
                  <a:lnTo>
                    <a:pt x="4289415" y="0"/>
                  </a:lnTo>
                  <a:lnTo>
                    <a:pt x="1623023" y="0"/>
                  </a:lnTo>
                  <a:lnTo>
                    <a:pt x="1600899" y="14997"/>
                  </a:lnTo>
                  <a:cubicBezTo>
                    <a:pt x="573736" y="754641"/>
                    <a:pt x="0" y="2093192"/>
                    <a:pt x="0" y="3621656"/>
                  </a:cubicBezTo>
                  <a:cubicBezTo>
                    <a:pt x="0" y="4969131"/>
                    <a:pt x="928725" y="5602839"/>
                    <a:pt x="1874350" y="6374814"/>
                  </a:cubicBezTo>
                  <a:cubicBezTo>
                    <a:pt x="2046553" y="6515397"/>
                    <a:pt x="2217180" y="6653108"/>
                    <a:pt x="2390998" y="6780599"/>
                  </a:cubicBezTo>
                  <a:lnTo>
                    <a:pt x="2502754" y="6858000"/>
                  </a:lnTo>
                  <a:lnTo>
                    <a:pt x="4289415" y="6858000"/>
                  </a:lnTo>
                  <a:lnTo>
                    <a:pt x="4359035" y="6858000"/>
                  </a:lnTo>
                  <a:lnTo>
                    <a:pt x="5482342" y="6858000"/>
                  </a:lnTo>
                  <a:lnTo>
                    <a:pt x="5551962" y="6858000"/>
                  </a:lnTo>
                  <a:lnTo>
                    <a:pt x="7338623" y="6858000"/>
                  </a:lnTo>
                  <a:lnTo>
                    <a:pt x="7450379" y="6780599"/>
                  </a:lnTo>
                  <a:cubicBezTo>
                    <a:pt x="7624197" y="6653108"/>
                    <a:pt x="7794824" y="6515397"/>
                    <a:pt x="7967027" y="6374814"/>
                  </a:cubicBezTo>
                  <a:cubicBezTo>
                    <a:pt x="8912652" y="5602839"/>
                    <a:pt x="9841377" y="4969131"/>
                    <a:pt x="9841377" y="3621656"/>
                  </a:cubicBezTo>
                  <a:cubicBezTo>
                    <a:pt x="9841377" y="2093192"/>
                    <a:pt x="9267641" y="754641"/>
                    <a:pt x="8240478" y="14997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0981015-32A2-4B76-9F2E-0A8D6EC8E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6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38532F4-8B67-47B7-B58A-5DD3E1BE5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60922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C87DA9F-8DB2-4D48-8716-A928FBB8A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2672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95EA065-AC5D-431D-927E-87FF05884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9619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E37E2DD-C7FE-4D6C-8F1D-5031E96A7F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7618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78B68BA-AB87-4EB5-97C2-F1F304E19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449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4" name="Tekstvak 3">
            <a:extLst>
              <a:ext uri="{FF2B5EF4-FFF2-40B4-BE49-F238E27FC236}">
                <a16:creationId xmlns:a16="http://schemas.microsoft.com/office/drawing/2014/main" id="{C6876568-A86D-15FE-9CFF-904A3639444E}"/>
              </a:ext>
            </a:extLst>
          </p:cNvPr>
          <p:cNvSpPr txBox="1"/>
          <p:nvPr/>
        </p:nvSpPr>
        <p:spPr>
          <a:xfrm>
            <a:off x="598636" y="421019"/>
            <a:ext cx="10939908" cy="4887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REFREIN (breakdown)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28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de </a:t>
            </a:r>
            <a:r>
              <a:rPr lang="nl-NL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Bonnerschool</a:t>
            </a: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de </a:t>
            </a:r>
            <a:r>
              <a:rPr lang="nl-NL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Bonnerschool</a:t>
            </a: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er zoveel te beleven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Het is samen fijn 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ik wil daar zijn 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 m’n vrienden voor het leven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nl-NL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554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B0F7D69-D93C-4C38-A23D-76E000D69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CD419D4-EA9D-42D9-BF62-B07F0B7B6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6FEC9B-9608-4181-A9E5-A1B80E720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B1564ED-F26F-451D-97D6-A6EC3E83F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50A80E-5DCB-4320-9947-73BF2D6F0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E9C9717-43F9-44EA-9215-3F2D15B1C7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004D1-3DCE-405F-9046-6DE912409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D1319957-918B-4BBC-B357-957813808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4E5F18F-9D70-4BE5-8A38-603463EE8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6" y="0"/>
            <a:ext cx="10678291" cy="6858000"/>
            <a:chOff x="547626" y="0"/>
            <a:chExt cx="10678291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91F8D69-709A-4575-A393-B4C26481A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6083" y="0"/>
              <a:ext cx="9841377" cy="6858000"/>
            </a:xfrm>
            <a:custGeom>
              <a:avLst/>
              <a:gdLst>
                <a:gd name="connsiteX0" fmla="*/ 8218354 w 9841377"/>
                <a:gd name="connsiteY0" fmla="*/ 0 h 6858000"/>
                <a:gd name="connsiteX1" fmla="*/ 5551962 w 9841377"/>
                <a:gd name="connsiteY1" fmla="*/ 0 h 6858000"/>
                <a:gd name="connsiteX2" fmla="*/ 5482342 w 9841377"/>
                <a:gd name="connsiteY2" fmla="*/ 0 h 6858000"/>
                <a:gd name="connsiteX3" fmla="*/ 4359035 w 9841377"/>
                <a:gd name="connsiteY3" fmla="*/ 0 h 6858000"/>
                <a:gd name="connsiteX4" fmla="*/ 4289415 w 9841377"/>
                <a:gd name="connsiteY4" fmla="*/ 0 h 6858000"/>
                <a:gd name="connsiteX5" fmla="*/ 1623023 w 9841377"/>
                <a:gd name="connsiteY5" fmla="*/ 0 h 6858000"/>
                <a:gd name="connsiteX6" fmla="*/ 1600899 w 9841377"/>
                <a:gd name="connsiteY6" fmla="*/ 14997 h 6858000"/>
                <a:gd name="connsiteX7" fmla="*/ 0 w 9841377"/>
                <a:gd name="connsiteY7" fmla="*/ 3621656 h 6858000"/>
                <a:gd name="connsiteX8" fmla="*/ 1874350 w 9841377"/>
                <a:gd name="connsiteY8" fmla="*/ 6374814 h 6858000"/>
                <a:gd name="connsiteX9" fmla="*/ 2390998 w 9841377"/>
                <a:gd name="connsiteY9" fmla="*/ 6780599 h 6858000"/>
                <a:gd name="connsiteX10" fmla="*/ 2502754 w 9841377"/>
                <a:gd name="connsiteY10" fmla="*/ 6858000 h 6858000"/>
                <a:gd name="connsiteX11" fmla="*/ 4289415 w 9841377"/>
                <a:gd name="connsiteY11" fmla="*/ 6858000 h 6858000"/>
                <a:gd name="connsiteX12" fmla="*/ 4359035 w 9841377"/>
                <a:gd name="connsiteY12" fmla="*/ 6858000 h 6858000"/>
                <a:gd name="connsiteX13" fmla="*/ 5482342 w 9841377"/>
                <a:gd name="connsiteY13" fmla="*/ 6858000 h 6858000"/>
                <a:gd name="connsiteX14" fmla="*/ 5551962 w 9841377"/>
                <a:gd name="connsiteY14" fmla="*/ 6858000 h 6858000"/>
                <a:gd name="connsiteX15" fmla="*/ 7338623 w 9841377"/>
                <a:gd name="connsiteY15" fmla="*/ 6858000 h 6858000"/>
                <a:gd name="connsiteX16" fmla="*/ 7450379 w 9841377"/>
                <a:gd name="connsiteY16" fmla="*/ 6780599 h 6858000"/>
                <a:gd name="connsiteX17" fmla="*/ 7967027 w 9841377"/>
                <a:gd name="connsiteY17" fmla="*/ 6374814 h 6858000"/>
                <a:gd name="connsiteX18" fmla="*/ 9841377 w 9841377"/>
                <a:gd name="connsiteY18" fmla="*/ 3621656 h 6858000"/>
                <a:gd name="connsiteX19" fmla="*/ 8240478 w 9841377"/>
                <a:gd name="connsiteY19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841377" h="6858000">
                  <a:moveTo>
                    <a:pt x="8218354" y="0"/>
                  </a:moveTo>
                  <a:lnTo>
                    <a:pt x="5551962" y="0"/>
                  </a:lnTo>
                  <a:lnTo>
                    <a:pt x="5482342" y="0"/>
                  </a:lnTo>
                  <a:lnTo>
                    <a:pt x="4359035" y="0"/>
                  </a:lnTo>
                  <a:lnTo>
                    <a:pt x="4289415" y="0"/>
                  </a:lnTo>
                  <a:lnTo>
                    <a:pt x="1623023" y="0"/>
                  </a:lnTo>
                  <a:lnTo>
                    <a:pt x="1600899" y="14997"/>
                  </a:lnTo>
                  <a:cubicBezTo>
                    <a:pt x="573736" y="754641"/>
                    <a:pt x="0" y="2093192"/>
                    <a:pt x="0" y="3621656"/>
                  </a:cubicBezTo>
                  <a:cubicBezTo>
                    <a:pt x="0" y="4969131"/>
                    <a:pt x="928725" y="5602839"/>
                    <a:pt x="1874350" y="6374814"/>
                  </a:cubicBezTo>
                  <a:cubicBezTo>
                    <a:pt x="2046553" y="6515397"/>
                    <a:pt x="2217180" y="6653108"/>
                    <a:pt x="2390998" y="6780599"/>
                  </a:cubicBezTo>
                  <a:lnTo>
                    <a:pt x="2502754" y="6858000"/>
                  </a:lnTo>
                  <a:lnTo>
                    <a:pt x="4289415" y="6858000"/>
                  </a:lnTo>
                  <a:lnTo>
                    <a:pt x="4359035" y="6858000"/>
                  </a:lnTo>
                  <a:lnTo>
                    <a:pt x="5482342" y="6858000"/>
                  </a:lnTo>
                  <a:lnTo>
                    <a:pt x="5551962" y="6858000"/>
                  </a:lnTo>
                  <a:lnTo>
                    <a:pt x="7338623" y="6858000"/>
                  </a:lnTo>
                  <a:lnTo>
                    <a:pt x="7450379" y="6780599"/>
                  </a:lnTo>
                  <a:cubicBezTo>
                    <a:pt x="7624197" y="6653108"/>
                    <a:pt x="7794824" y="6515397"/>
                    <a:pt x="7967027" y="6374814"/>
                  </a:cubicBezTo>
                  <a:cubicBezTo>
                    <a:pt x="8912652" y="5602839"/>
                    <a:pt x="9841377" y="4969131"/>
                    <a:pt x="9841377" y="3621656"/>
                  </a:cubicBezTo>
                  <a:cubicBezTo>
                    <a:pt x="9841377" y="2093192"/>
                    <a:pt x="9267641" y="754641"/>
                    <a:pt x="8240478" y="14997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0981015-32A2-4B76-9F2E-0A8D6EC8E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6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38532F4-8B67-47B7-B58A-5DD3E1BE5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60922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C87DA9F-8DB2-4D48-8716-A928FBB8A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2672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95EA065-AC5D-431D-927E-87FF05884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9619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E37E2DD-C7FE-4D6C-8F1D-5031E96A7F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7618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78B68BA-AB87-4EB5-97C2-F1F304E19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449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4" name="Tekstvak 3">
            <a:extLst>
              <a:ext uri="{FF2B5EF4-FFF2-40B4-BE49-F238E27FC236}">
                <a16:creationId xmlns:a16="http://schemas.microsoft.com/office/drawing/2014/main" id="{C6876568-A86D-15FE-9CFF-904A3639444E}"/>
              </a:ext>
            </a:extLst>
          </p:cNvPr>
          <p:cNvSpPr txBox="1"/>
          <p:nvPr/>
        </p:nvSpPr>
        <p:spPr>
          <a:xfrm>
            <a:off x="598636" y="421019"/>
            <a:ext cx="10939908" cy="4989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REFREIN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28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de </a:t>
            </a:r>
            <a:r>
              <a:rPr lang="nl-NL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Bonnerschool</a:t>
            </a: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de </a:t>
            </a:r>
            <a:r>
              <a:rPr lang="nl-NL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Bonnerschool</a:t>
            </a: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er zoveel te beleven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Het is samen fijn 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ik wil daar zijn 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 m’n vrienden voor het leven</a:t>
            </a:r>
            <a:b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de </a:t>
            </a:r>
            <a:r>
              <a:rPr lang="nl-NL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Bonnerschool</a:t>
            </a:r>
            <a:endParaRPr lang="nl-NL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649688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AnalogousFromLightSeedRightStep">
      <a:dk1>
        <a:srgbClr val="000000"/>
      </a:dk1>
      <a:lt1>
        <a:srgbClr val="FFFFFF"/>
      </a:lt1>
      <a:dk2>
        <a:srgbClr val="41243A"/>
      </a:dk2>
      <a:lt2>
        <a:srgbClr val="E2E8E3"/>
      </a:lt2>
      <a:accent1>
        <a:srgbClr val="CA92BD"/>
      </a:accent1>
      <a:accent2>
        <a:srgbClr val="BF7A91"/>
      </a:accent2>
      <a:accent3>
        <a:srgbClr val="CA9692"/>
      </a:accent3>
      <a:accent4>
        <a:srgbClr val="BF9C7A"/>
      </a:accent4>
      <a:accent5>
        <a:srgbClr val="A9A57A"/>
      </a:accent5>
      <a:accent6>
        <a:srgbClr val="97AB6E"/>
      </a:accent6>
      <a:hlink>
        <a:srgbClr val="568E64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1176</TotalTime>
  <Words>355</Words>
  <Application>Microsoft Office PowerPoint</Application>
  <PresentationFormat>Breedbeeld</PresentationFormat>
  <Paragraphs>39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Meiryo</vt:lpstr>
      <vt:lpstr>Calibri</vt:lpstr>
      <vt:lpstr>Corbel</vt:lpstr>
      <vt:lpstr>SketchLinesVTI</vt:lpstr>
      <vt:lpstr>DE BONNERSCHOOL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BONNERSCHOOL </dc:title>
  <dc:creator>Martijje Lubbers</dc:creator>
  <cp:lastModifiedBy>Martijje Lubbers</cp:lastModifiedBy>
  <cp:revision>5</cp:revision>
  <dcterms:created xsi:type="dcterms:W3CDTF">2023-05-30T22:36:50Z</dcterms:created>
  <dcterms:modified xsi:type="dcterms:W3CDTF">2023-05-31T18:13:15Z</dcterms:modified>
</cp:coreProperties>
</file>