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4" r:id="rId14"/>
    <p:sldId id="269" r:id="rId15"/>
    <p:sldId id="270" r:id="rId16"/>
    <p:sldId id="271" r:id="rId17"/>
    <p:sldId id="272" r:id="rId18"/>
    <p:sldId id="273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4" d="100"/>
          <a:sy n="104" d="100"/>
        </p:scale>
        <p:origin x="8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1EE8C-8ED0-4183-8394-2C99E19B03A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BD82C921-63F5-4F0A-A020-6AB010339AA4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nl-NL" b="1" dirty="0">
              <a:solidFill>
                <a:schemeClr val="tx1"/>
              </a:solidFill>
            </a:rPr>
            <a:t>Natuurlijk stemgebruik</a:t>
          </a:r>
        </a:p>
      </dgm:t>
    </dgm:pt>
    <dgm:pt modelId="{2A7E07C7-D57F-4131-BF9A-92C19A4824F3}" type="parTrans" cxnId="{2D0763EC-33D0-49EF-A3CD-8181E439069C}">
      <dgm:prSet/>
      <dgm:spPr/>
      <dgm:t>
        <a:bodyPr/>
        <a:lstStyle/>
        <a:p>
          <a:endParaRPr lang="nl-NL"/>
        </a:p>
      </dgm:t>
    </dgm:pt>
    <dgm:pt modelId="{25EE1789-C96E-44DF-8069-BB2C53A4DCE0}" type="sibTrans" cxnId="{2D0763EC-33D0-49EF-A3CD-8181E439069C}">
      <dgm:prSet/>
      <dgm:spPr/>
      <dgm:t>
        <a:bodyPr/>
        <a:lstStyle/>
        <a:p>
          <a:endParaRPr lang="nl-NL"/>
        </a:p>
      </dgm:t>
    </dgm:pt>
    <dgm:pt modelId="{0129F623-702A-49D9-81DC-D5FEA1CC8233}">
      <dgm:prSet phldrT="[Teks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nl-NL" b="1" dirty="0">
              <a:solidFill>
                <a:schemeClr val="tx1"/>
              </a:solidFill>
            </a:rPr>
            <a:t>Ontspanning en ademhaling</a:t>
          </a:r>
        </a:p>
      </dgm:t>
    </dgm:pt>
    <dgm:pt modelId="{78C8893E-551C-422C-B556-DEE2495A3772}" type="parTrans" cxnId="{67051EC5-58C6-48DC-A386-CA5899FC086E}">
      <dgm:prSet/>
      <dgm:spPr/>
      <dgm:t>
        <a:bodyPr/>
        <a:lstStyle/>
        <a:p>
          <a:endParaRPr lang="nl-NL"/>
        </a:p>
      </dgm:t>
    </dgm:pt>
    <dgm:pt modelId="{4DBA117A-EAFB-419A-85FF-512B286D35DE}" type="sibTrans" cxnId="{67051EC5-58C6-48DC-A386-CA5899FC086E}">
      <dgm:prSet/>
      <dgm:spPr/>
      <dgm:t>
        <a:bodyPr/>
        <a:lstStyle/>
        <a:p>
          <a:endParaRPr lang="nl-NL"/>
        </a:p>
      </dgm:t>
    </dgm:pt>
    <dgm:pt modelId="{61C1613C-B6E5-49FF-B3B1-803FACC7FF99}">
      <dgm:prSet phldrT="[Teks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nl-NL" b="1" dirty="0">
              <a:solidFill>
                <a:schemeClr val="tx1"/>
              </a:solidFill>
            </a:rPr>
            <a:t>plaatsing</a:t>
          </a:r>
        </a:p>
      </dgm:t>
    </dgm:pt>
    <dgm:pt modelId="{95481E9D-3891-456E-B422-1726E52BB5AC}" type="parTrans" cxnId="{19250147-5E97-480D-8BE6-2B71ED8A00D3}">
      <dgm:prSet/>
      <dgm:spPr/>
      <dgm:t>
        <a:bodyPr/>
        <a:lstStyle/>
        <a:p>
          <a:endParaRPr lang="nl-NL"/>
        </a:p>
      </dgm:t>
    </dgm:pt>
    <dgm:pt modelId="{0AC9B44F-C0F0-4DEA-88C0-A760947B22C8}" type="sibTrans" cxnId="{19250147-5E97-480D-8BE6-2B71ED8A00D3}">
      <dgm:prSet/>
      <dgm:spPr/>
      <dgm:t>
        <a:bodyPr/>
        <a:lstStyle/>
        <a:p>
          <a:endParaRPr lang="nl-NL"/>
        </a:p>
      </dgm:t>
    </dgm:pt>
    <dgm:pt modelId="{36107327-859B-4E4F-BA57-F0B75D3B1F21}">
      <dgm:prSet phldrT="[Teks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nl-NL" b="1" dirty="0" err="1">
              <a:solidFill>
                <a:schemeClr val="tx1"/>
              </a:solidFill>
            </a:rPr>
            <a:t>resonans</a:t>
          </a:r>
          <a:endParaRPr lang="nl-NL" b="1" dirty="0">
            <a:solidFill>
              <a:schemeClr val="tx1"/>
            </a:solidFill>
          </a:endParaRPr>
        </a:p>
      </dgm:t>
    </dgm:pt>
    <dgm:pt modelId="{8B419E39-C77D-4293-A60E-96A891F07269}" type="parTrans" cxnId="{D8BC3209-31D3-42AA-B971-9134A34D22FB}">
      <dgm:prSet/>
      <dgm:spPr/>
      <dgm:t>
        <a:bodyPr/>
        <a:lstStyle/>
        <a:p>
          <a:endParaRPr lang="nl-NL"/>
        </a:p>
      </dgm:t>
    </dgm:pt>
    <dgm:pt modelId="{90C29203-A9B6-4FB6-AEC3-F84C5F4E8391}" type="sibTrans" cxnId="{D8BC3209-31D3-42AA-B971-9134A34D22FB}">
      <dgm:prSet/>
      <dgm:spPr/>
      <dgm:t>
        <a:bodyPr/>
        <a:lstStyle/>
        <a:p>
          <a:endParaRPr lang="nl-NL"/>
        </a:p>
      </dgm:t>
    </dgm:pt>
    <dgm:pt modelId="{62664D87-BA21-4465-954F-9B75A0F3CD11}">
      <dgm:prSet phldrT="[Teks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nl-NL" b="1" dirty="0">
              <a:solidFill>
                <a:schemeClr val="tx1"/>
              </a:solidFill>
            </a:rPr>
            <a:t>ademsteun</a:t>
          </a:r>
        </a:p>
      </dgm:t>
    </dgm:pt>
    <dgm:pt modelId="{AB51E7EB-E925-4E58-9710-070D15C90BA1}" type="parTrans" cxnId="{FE6229CE-94D7-4C9A-A144-83DA0D747CB4}">
      <dgm:prSet/>
      <dgm:spPr/>
      <dgm:t>
        <a:bodyPr/>
        <a:lstStyle/>
        <a:p>
          <a:endParaRPr lang="nl-NL"/>
        </a:p>
      </dgm:t>
    </dgm:pt>
    <dgm:pt modelId="{67241C5C-19E0-4D2A-B3D2-63CC1B29F2F3}" type="sibTrans" cxnId="{FE6229CE-94D7-4C9A-A144-83DA0D747CB4}">
      <dgm:prSet/>
      <dgm:spPr/>
      <dgm:t>
        <a:bodyPr/>
        <a:lstStyle/>
        <a:p>
          <a:endParaRPr lang="nl-NL"/>
        </a:p>
      </dgm:t>
    </dgm:pt>
    <dgm:pt modelId="{2110DE72-372F-4AD7-8A32-A42F7BB6CEE6}" type="pres">
      <dgm:prSet presAssocID="{8301EE8C-8ED0-4183-8394-2C99E19B03A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34CEAEB-E232-496D-90A6-968CBE8EE8E7}" type="pres">
      <dgm:prSet presAssocID="{BD82C921-63F5-4F0A-A020-6AB010339AA4}" presName="centerShape" presStyleLbl="node0" presStyleIdx="0" presStyleCnt="1"/>
      <dgm:spPr/>
    </dgm:pt>
    <dgm:pt modelId="{EBC1993A-3A1D-4BA4-BB55-EBF2B2611B00}" type="pres">
      <dgm:prSet presAssocID="{78C8893E-551C-422C-B556-DEE2495A3772}" presName="Name9" presStyleLbl="parChTrans1D2" presStyleIdx="0" presStyleCnt="4"/>
      <dgm:spPr/>
    </dgm:pt>
    <dgm:pt modelId="{D6EB3200-6F74-49D9-BD03-D7C9CF5B688A}" type="pres">
      <dgm:prSet presAssocID="{78C8893E-551C-422C-B556-DEE2495A3772}" presName="connTx" presStyleLbl="parChTrans1D2" presStyleIdx="0" presStyleCnt="4"/>
      <dgm:spPr/>
    </dgm:pt>
    <dgm:pt modelId="{BA00948C-6034-495E-8F61-F69BAD4DA175}" type="pres">
      <dgm:prSet presAssocID="{0129F623-702A-49D9-81DC-D5FEA1CC8233}" presName="node" presStyleLbl="node1" presStyleIdx="0" presStyleCnt="4">
        <dgm:presLayoutVars>
          <dgm:bulletEnabled val="1"/>
        </dgm:presLayoutVars>
      </dgm:prSet>
      <dgm:spPr/>
    </dgm:pt>
    <dgm:pt modelId="{12BD5598-1F21-48DC-8A19-26520B26B4F9}" type="pres">
      <dgm:prSet presAssocID="{95481E9D-3891-456E-B422-1726E52BB5AC}" presName="Name9" presStyleLbl="parChTrans1D2" presStyleIdx="1" presStyleCnt="4"/>
      <dgm:spPr/>
    </dgm:pt>
    <dgm:pt modelId="{F09E94E8-6D76-41F8-AEDD-7BF196F10B7B}" type="pres">
      <dgm:prSet presAssocID="{95481E9D-3891-456E-B422-1726E52BB5AC}" presName="connTx" presStyleLbl="parChTrans1D2" presStyleIdx="1" presStyleCnt="4"/>
      <dgm:spPr/>
    </dgm:pt>
    <dgm:pt modelId="{E84996C1-3E6D-4BB4-8E3B-F4931B953033}" type="pres">
      <dgm:prSet presAssocID="{61C1613C-B6E5-49FF-B3B1-803FACC7FF99}" presName="node" presStyleLbl="node1" presStyleIdx="1" presStyleCnt="4">
        <dgm:presLayoutVars>
          <dgm:bulletEnabled val="1"/>
        </dgm:presLayoutVars>
      </dgm:prSet>
      <dgm:spPr/>
    </dgm:pt>
    <dgm:pt modelId="{24E1B31E-9208-4E36-9DEA-14A5B2706267}" type="pres">
      <dgm:prSet presAssocID="{8B419E39-C77D-4293-A60E-96A891F07269}" presName="Name9" presStyleLbl="parChTrans1D2" presStyleIdx="2" presStyleCnt="4"/>
      <dgm:spPr/>
    </dgm:pt>
    <dgm:pt modelId="{C1EC7BE4-5C3C-44DB-BB11-3405AC8AE569}" type="pres">
      <dgm:prSet presAssocID="{8B419E39-C77D-4293-A60E-96A891F07269}" presName="connTx" presStyleLbl="parChTrans1D2" presStyleIdx="2" presStyleCnt="4"/>
      <dgm:spPr/>
    </dgm:pt>
    <dgm:pt modelId="{1A90C21B-2158-4864-A776-4D7586A37AC8}" type="pres">
      <dgm:prSet presAssocID="{36107327-859B-4E4F-BA57-F0B75D3B1F21}" presName="node" presStyleLbl="node1" presStyleIdx="2" presStyleCnt="4">
        <dgm:presLayoutVars>
          <dgm:bulletEnabled val="1"/>
        </dgm:presLayoutVars>
      </dgm:prSet>
      <dgm:spPr/>
    </dgm:pt>
    <dgm:pt modelId="{0B3CF8C6-7B98-47B0-9B5F-8B2C5BCA0F50}" type="pres">
      <dgm:prSet presAssocID="{AB51E7EB-E925-4E58-9710-070D15C90BA1}" presName="Name9" presStyleLbl="parChTrans1D2" presStyleIdx="3" presStyleCnt="4"/>
      <dgm:spPr/>
    </dgm:pt>
    <dgm:pt modelId="{7F813EFB-1AC6-4A61-A274-37B08E6FE0BD}" type="pres">
      <dgm:prSet presAssocID="{AB51E7EB-E925-4E58-9710-070D15C90BA1}" presName="connTx" presStyleLbl="parChTrans1D2" presStyleIdx="3" presStyleCnt="4"/>
      <dgm:spPr/>
    </dgm:pt>
    <dgm:pt modelId="{785C3BA7-D5C9-4E14-AED9-72F72EB7A927}" type="pres">
      <dgm:prSet presAssocID="{62664D87-BA21-4465-954F-9B75A0F3CD11}" presName="node" presStyleLbl="node1" presStyleIdx="3" presStyleCnt="4">
        <dgm:presLayoutVars>
          <dgm:bulletEnabled val="1"/>
        </dgm:presLayoutVars>
      </dgm:prSet>
      <dgm:spPr/>
    </dgm:pt>
  </dgm:ptLst>
  <dgm:cxnLst>
    <dgm:cxn modelId="{2496FB03-3E3E-4E27-ADB8-B5F175BC2B7A}" type="presOf" srcId="{95481E9D-3891-456E-B422-1726E52BB5AC}" destId="{12BD5598-1F21-48DC-8A19-26520B26B4F9}" srcOrd="0" destOrd="0" presId="urn:microsoft.com/office/officeart/2005/8/layout/radial1"/>
    <dgm:cxn modelId="{D8BC3209-31D3-42AA-B971-9134A34D22FB}" srcId="{BD82C921-63F5-4F0A-A020-6AB010339AA4}" destId="{36107327-859B-4E4F-BA57-F0B75D3B1F21}" srcOrd="2" destOrd="0" parTransId="{8B419E39-C77D-4293-A60E-96A891F07269}" sibTransId="{90C29203-A9B6-4FB6-AEC3-F84C5F4E8391}"/>
    <dgm:cxn modelId="{AA2AD11D-B976-4963-8CBD-1694D6C0AF4F}" type="presOf" srcId="{95481E9D-3891-456E-B422-1726E52BB5AC}" destId="{F09E94E8-6D76-41F8-AEDD-7BF196F10B7B}" srcOrd="1" destOrd="0" presId="urn:microsoft.com/office/officeart/2005/8/layout/radial1"/>
    <dgm:cxn modelId="{AA03B121-F30C-46E4-A222-45009700DE24}" type="presOf" srcId="{8301EE8C-8ED0-4183-8394-2C99E19B03AD}" destId="{2110DE72-372F-4AD7-8A32-A42F7BB6CEE6}" srcOrd="0" destOrd="0" presId="urn:microsoft.com/office/officeart/2005/8/layout/radial1"/>
    <dgm:cxn modelId="{CB0F1A32-C965-472C-A973-8A508CD99442}" type="presOf" srcId="{AB51E7EB-E925-4E58-9710-070D15C90BA1}" destId="{0B3CF8C6-7B98-47B0-9B5F-8B2C5BCA0F50}" srcOrd="0" destOrd="0" presId="urn:microsoft.com/office/officeart/2005/8/layout/radial1"/>
    <dgm:cxn modelId="{13EBD646-B14A-484D-8EC6-190B93466386}" type="presOf" srcId="{36107327-859B-4E4F-BA57-F0B75D3B1F21}" destId="{1A90C21B-2158-4864-A776-4D7586A37AC8}" srcOrd="0" destOrd="0" presId="urn:microsoft.com/office/officeart/2005/8/layout/radial1"/>
    <dgm:cxn modelId="{19250147-5E97-480D-8BE6-2B71ED8A00D3}" srcId="{BD82C921-63F5-4F0A-A020-6AB010339AA4}" destId="{61C1613C-B6E5-49FF-B3B1-803FACC7FF99}" srcOrd="1" destOrd="0" parTransId="{95481E9D-3891-456E-B422-1726E52BB5AC}" sibTransId="{0AC9B44F-C0F0-4DEA-88C0-A760947B22C8}"/>
    <dgm:cxn modelId="{109E8E6D-EABD-42BE-AEF4-C98ABFD61198}" type="presOf" srcId="{62664D87-BA21-4465-954F-9B75A0F3CD11}" destId="{785C3BA7-D5C9-4E14-AED9-72F72EB7A927}" srcOrd="0" destOrd="0" presId="urn:microsoft.com/office/officeart/2005/8/layout/radial1"/>
    <dgm:cxn modelId="{23288E72-F07A-498D-85DE-93FD0E46D127}" type="presOf" srcId="{BD82C921-63F5-4F0A-A020-6AB010339AA4}" destId="{234CEAEB-E232-496D-90A6-968CBE8EE8E7}" srcOrd="0" destOrd="0" presId="urn:microsoft.com/office/officeart/2005/8/layout/radial1"/>
    <dgm:cxn modelId="{F1152E79-7099-4AE5-9A47-BCC54F5BC1B9}" type="presOf" srcId="{AB51E7EB-E925-4E58-9710-070D15C90BA1}" destId="{7F813EFB-1AC6-4A61-A274-37B08E6FE0BD}" srcOrd="1" destOrd="0" presId="urn:microsoft.com/office/officeart/2005/8/layout/radial1"/>
    <dgm:cxn modelId="{F5FF0492-9D2A-41E2-B077-5149595AFC45}" type="presOf" srcId="{8B419E39-C77D-4293-A60E-96A891F07269}" destId="{24E1B31E-9208-4E36-9DEA-14A5B2706267}" srcOrd="0" destOrd="0" presId="urn:microsoft.com/office/officeart/2005/8/layout/radial1"/>
    <dgm:cxn modelId="{22AF3AC4-BCCC-4642-B9DF-427F922AD467}" type="presOf" srcId="{78C8893E-551C-422C-B556-DEE2495A3772}" destId="{EBC1993A-3A1D-4BA4-BB55-EBF2B2611B00}" srcOrd="0" destOrd="0" presId="urn:microsoft.com/office/officeart/2005/8/layout/radial1"/>
    <dgm:cxn modelId="{67051EC5-58C6-48DC-A386-CA5899FC086E}" srcId="{BD82C921-63F5-4F0A-A020-6AB010339AA4}" destId="{0129F623-702A-49D9-81DC-D5FEA1CC8233}" srcOrd="0" destOrd="0" parTransId="{78C8893E-551C-422C-B556-DEE2495A3772}" sibTransId="{4DBA117A-EAFB-419A-85FF-512B286D35DE}"/>
    <dgm:cxn modelId="{4D5210CB-8E73-40D0-847E-B8F3DA241022}" type="presOf" srcId="{0129F623-702A-49D9-81DC-D5FEA1CC8233}" destId="{BA00948C-6034-495E-8F61-F69BAD4DA175}" srcOrd="0" destOrd="0" presId="urn:microsoft.com/office/officeart/2005/8/layout/radial1"/>
    <dgm:cxn modelId="{40F0C0CB-B35B-476F-AD5C-EC47DB2AFAFB}" type="presOf" srcId="{78C8893E-551C-422C-B556-DEE2495A3772}" destId="{D6EB3200-6F74-49D9-BD03-D7C9CF5B688A}" srcOrd="1" destOrd="0" presId="urn:microsoft.com/office/officeart/2005/8/layout/radial1"/>
    <dgm:cxn modelId="{FE6229CE-94D7-4C9A-A144-83DA0D747CB4}" srcId="{BD82C921-63F5-4F0A-A020-6AB010339AA4}" destId="{62664D87-BA21-4465-954F-9B75A0F3CD11}" srcOrd="3" destOrd="0" parTransId="{AB51E7EB-E925-4E58-9710-070D15C90BA1}" sibTransId="{67241C5C-19E0-4D2A-B3D2-63CC1B29F2F3}"/>
    <dgm:cxn modelId="{16920BDF-4EAF-4291-8461-0EA472420B58}" type="presOf" srcId="{8B419E39-C77D-4293-A60E-96A891F07269}" destId="{C1EC7BE4-5C3C-44DB-BB11-3405AC8AE569}" srcOrd="1" destOrd="0" presId="urn:microsoft.com/office/officeart/2005/8/layout/radial1"/>
    <dgm:cxn modelId="{3CBF5CE3-1937-46A8-996D-B5746A74DFAA}" type="presOf" srcId="{61C1613C-B6E5-49FF-B3B1-803FACC7FF99}" destId="{E84996C1-3E6D-4BB4-8E3B-F4931B953033}" srcOrd="0" destOrd="0" presId="urn:microsoft.com/office/officeart/2005/8/layout/radial1"/>
    <dgm:cxn modelId="{2D0763EC-33D0-49EF-A3CD-8181E439069C}" srcId="{8301EE8C-8ED0-4183-8394-2C99E19B03AD}" destId="{BD82C921-63F5-4F0A-A020-6AB010339AA4}" srcOrd="0" destOrd="0" parTransId="{2A7E07C7-D57F-4131-BF9A-92C19A4824F3}" sibTransId="{25EE1789-C96E-44DF-8069-BB2C53A4DCE0}"/>
    <dgm:cxn modelId="{7427DCD2-3295-415F-8FD1-CC314D636113}" type="presParOf" srcId="{2110DE72-372F-4AD7-8A32-A42F7BB6CEE6}" destId="{234CEAEB-E232-496D-90A6-968CBE8EE8E7}" srcOrd="0" destOrd="0" presId="urn:microsoft.com/office/officeart/2005/8/layout/radial1"/>
    <dgm:cxn modelId="{B1B77CE9-E127-421C-9EAB-534937EEAA5E}" type="presParOf" srcId="{2110DE72-372F-4AD7-8A32-A42F7BB6CEE6}" destId="{EBC1993A-3A1D-4BA4-BB55-EBF2B2611B00}" srcOrd="1" destOrd="0" presId="urn:microsoft.com/office/officeart/2005/8/layout/radial1"/>
    <dgm:cxn modelId="{82B149AC-BE26-4659-A98E-38CF0C863A3D}" type="presParOf" srcId="{EBC1993A-3A1D-4BA4-BB55-EBF2B2611B00}" destId="{D6EB3200-6F74-49D9-BD03-D7C9CF5B688A}" srcOrd="0" destOrd="0" presId="urn:microsoft.com/office/officeart/2005/8/layout/radial1"/>
    <dgm:cxn modelId="{28FAA9EE-4F63-4D7D-88A3-91DCE9AC6C32}" type="presParOf" srcId="{2110DE72-372F-4AD7-8A32-A42F7BB6CEE6}" destId="{BA00948C-6034-495E-8F61-F69BAD4DA175}" srcOrd="2" destOrd="0" presId="urn:microsoft.com/office/officeart/2005/8/layout/radial1"/>
    <dgm:cxn modelId="{BEB619C6-EBBE-495E-AC97-6580BA3C7BCE}" type="presParOf" srcId="{2110DE72-372F-4AD7-8A32-A42F7BB6CEE6}" destId="{12BD5598-1F21-48DC-8A19-26520B26B4F9}" srcOrd="3" destOrd="0" presId="urn:microsoft.com/office/officeart/2005/8/layout/radial1"/>
    <dgm:cxn modelId="{4DBF628A-BC7F-43F9-8D13-8036B48E8C25}" type="presParOf" srcId="{12BD5598-1F21-48DC-8A19-26520B26B4F9}" destId="{F09E94E8-6D76-41F8-AEDD-7BF196F10B7B}" srcOrd="0" destOrd="0" presId="urn:microsoft.com/office/officeart/2005/8/layout/radial1"/>
    <dgm:cxn modelId="{4CB8A59B-31ED-480A-B9B0-D752CD17E7AB}" type="presParOf" srcId="{2110DE72-372F-4AD7-8A32-A42F7BB6CEE6}" destId="{E84996C1-3E6D-4BB4-8E3B-F4931B953033}" srcOrd="4" destOrd="0" presId="urn:microsoft.com/office/officeart/2005/8/layout/radial1"/>
    <dgm:cxn modelId="{E39F8E2C-8CE4-4717-AE9A-06DA87D2397F}" type="presParOf" srcId="{2110DE72-372F-4AD7-8A32-A42F7BB6CEE6}" destId="{24E1B31E-9208-4E36-9DEA-14A5B2706267}" srcOrd="5" destOrd="0" presId="urn:microsoft.com/office/officeart/2005/8/layout/radial1"/>
    <dgm:cxn modelId="{4BAB174F-F4EB-48C7-A3B4-0AEBB205330A}" type="presParOf" srcId="{24E1B31E-9208-4E36-9DEA-14A5B2706267}" destId="{C1EC7BE4-5C3C-44DB-BB11-3405AC8AE569}" srcOrd="0" destOrd="0" presId="urn:microsoft.com/office/officeart/2005/8/layout/radial1"/>
    <dgm:cxn modelId="{B15C9DC3-6D1F-4826-95FC-173B487CE977}" type="presParOf" srcId="{2110DE72-372F-4AD7-8A32-A42F7BB6CEE6}" destId="{1A90C21B-2158-4864-A776-4D7586A37AC8}" srcOrd="6" destOrd="0" presId="urn:microsoft.com/office/officeart/2005/8/layout/radial1"/>
    <dgm:cxn modelId="{816DFC4A-7A9D-4F20-8377-6785A17B7567}" type="presParOf" srcId="{2110DE72-372F-4AD7-8A32-A42F7BB6CEE6}" destId="{0B3CF8C6-7B98-47B0-9B5F-8B2C5BCA0F50}" srcOrd="7" destOrd="0" presId="urn:microsoft.com/office/officeart/2005/8/layout/radial1"/>
    <dgm:cxn modelId="{E8F959F6-6681-4455-A1AD-0342BBC3FDD7}" type="presParOf" srcId="{0B3CF8C6-7B98-47B0-9B5F-8B2C5BCA0F50}" destId="{7F813EFB-1AC6-4A61-A274-37B08E6FE0BD}" srcOrd="0" destOrd="0" presId="urn:microsoft.com/office/officeart/2005/8/layout/radial1"/>
    <dgm:cxn modelId="{9B022930-A65E-45B0-828D-A97A24F9AADF}" type="presParOf" srcId="{2110DE72-372F-4AD7-8A32-A42F7BB6CEE6}" destId="{785C3BA7-D5C9-4E14-AED9-72F72EB7A927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CEAEB-E232-496D-90A6-968CBE8EE8E7}">
      <dsp:nvSpPr>
        <dsp:cNvPr id="0" name=""/>
        <dsp:cNvSpPr/>
      </dsp:nvSpPr>
      <dsp:spPr>
        <a:xfrm>
          <a:off x="3317797" y="1963130"/>
          <a:ext cx="1492405" cy="149240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b="1" kern="1200" dirty="0">
              <a:solidFill>
                <a:schemeClr val="tx1"/>
              </a:solidFill>
            </a:rPr>
            <a:t>Natuurlijk stemgebruik</a:t>
          </a:r>
        </a:p>
      </dsp:txBody>
      <dsp:txXfrm>
        <a:off x="3536355" y="2181688"/>
        <a:ext cx="1055289" cy="1055289"/>
      </dsp:txXfrm>
    </dsp:sp>
    <dsp:sp modelId="{EBC1993A-3A1D-4BA4-BB55-EBF2B2611B00}">
      <dsp:nvSpPr>
        <dsp:cNvPr id="0" name=""/>
        <dsp:cNvSpPr/>
      </dsp:nvSpPr>
      <dsp:spPr>
        <a:xfrm rot="16200000">
          <a:off x="3838366" y="1720972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4052718" y="1726216"/>
        <a:ext cx="22563" cy="22563"/>
      </dsp:txXfrm>
    </dsp:sp>
    <dsp:sp modelId="{BA00948C-6034-495E-8F61-F69BAD4DA175}">
      <dsp:nvSpPr>
        <dsp:cNvPr id="0" name=""/>
        <dsp:cNvSpPr/>
      </dsp:nvSpPr>
      <dsp:spPr>
        <a:xfrm>
          <a:off x="3317797" y="19459"/>
          <a:ext cx="1492405" cy="1492405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b="1" kern="1200" dirty="0">
              <a:solidFill>
                <a:schemeClr val="tx1"/>
              </a:solidFill>
            </a:rPr>
            <a:t>Ontspanning en ademhaling</a:t>
          </a:r>
        </a:p>
      </dsp:txBody>
      <dsp:txXfrm>
        <a:off x="3536355" y="238017"/>
        <a:ext cx="1055289" cy="1055289"/>
      </dsp:txXfrm>
    </dsp:sp>
    <dsp:sp modelId="{12BD5598-1F21-48DC-8A19-26520B26B4F9}">
      <dsp:nvSpPr>
        <dsp:cNvPr id="0" name=""/>
        <dsp:cNvSpPr/>
      </dsp:nvSpPr>
      <dsp:spPr>
        <a:xfrm>
          <a:off x="4810202" y="2692808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5024554" y="2698051"/>
        <a:ext cx="22563" cy="22563"/>
      </dsp:txXfrm>
    </dsp:sp>
    <dsp:sp modelId="{E84996C1-3E6D-4BB4-8E3B-F4931B953033}">
      <dsp:nvSpPr>
        <dsp:cNvPr id="0" name=""/>
        <dsp:cNvSpPr/>
      </dsp:nvSpPr>
      <dsp:spPr>
        <a:xfrm>
          <a:off x="5261469" y="1963130"/>
          <a:ext cx="1492405" cy="1492405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b="1" kern="1200" dirty="0">
              <a:solidFill>
                <a:schemeClr val="tx1"/>
              </a:solidFill>
            </a:rPr>
            <a:t>plaatsing</a:t>
          </a:r>
        </a:p>
      </dsp:txBody>
      <dsp:txXfrm>
        <a:off x="5480027" y="2181688"/>
        <a:ext cx="1055289" cy="1055289"/>
      </dsp:txXfrm>
    </dsp:sp>
    <dsp:sp modelId="{24E1B31E-9208-4E36-9DEA-14A5B2706267}">
      <dsp:nvSpPr>
        <dsp:cNvPr id="0" name=""/>
        <dsp:cNvSpPr/>
      </dsp:nvSpPr>
      <dsp:spPr>
        <a:xfrm rot="5400000">
          <a:off x="3838366" y="3664644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4052718" y="3669887"/>
        <a:ext cx="22563" cy="22563"/>
      </dsp:txXfrm>
    </dsp:sp>
    <dsp:sp modelId="{1A90C21B-2158-4864-A776-4D7586A37AC8}">
      <dsp:nvSpPr>
        <dsp:cNvPr id="0" name=""/>
        <dsp:cNvSpPr/>
      </dsp:nvSpPr>
      <dsp:spPr>
        <a:xfrm>
          <a:off x="3317797" y="3906802"/>
          <a:ext cx="1492405" cy="1492405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b="1" kern="1200" dirty="0" err="1">
              <a:solidFill>
                <a:schemeClr val="tx1"/>
              </a:solidFill>
            </a:rPr>
            <a:t>resonans</a:t>
          </a:r>
          <a:endParaRPr lang="nl-NL" sz="1500" b="1" kern="1200" dirty="0">
            <a:solidFill>
              <a:schemeClr val="tx1"/>
            </a:solidFill>
          </a:endParaRPr>
        </a:p>
      </dsp:txBody>
      <dsp:txXfrm>
        <a:off x="3536355" y="4125360"/>
        <a:ext cx="1055289" cy="1055289"/>
      </dsp:txXfrm>
    </dsp:sp>
    <dsp:sp modelId="{0B3CF8C6-7B98-47B0-9B5F-8B2C5BCA0F50}">
      <dsp:nvSpPr>
        <dsp:cNvPr id="0" name=""/>
        <dsp:cNvSpPr/>
      </dsp:nvSpPr>
      <dsp:spPr>
        <a:xfrm rot="10800000">
          <a:off x="2866530" y="2692808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 rot="10800000">
        <a:off x="3080882" y="2698051"/>
        <a:ext cx="22563" cy="22563"/>
      </dsp:txXfrm>
    </dsp:sp>
    <dsp:sp modelId="{785C3BA7-D5C9-4E14-AED9-72F72EB7A927}">
      <dsp:nvSpPr>
        <dsp:cNvPr id="0" name=""/>
        <dsp:cNvSpPr/>
      </dsp:nvSpPr>
      <dsp:spPr>
        <a:xfrm>
          <a:off x="1374125" y="1963130"/>
          <a:ext cx="1492405" cy="1492405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b="1" kern="1200" dirty="0">
              <a:solidFill>
                <a:schemeClr val="tx1"/>
              </a:solidFill>
            </a:rPr>
            <a:t>ademsteun</a:t>
          </a:r>
        </a:p>
      </dsp:txBody>
      <dsp:txXfrm>
        <a:off x="1592683" y="2181688"/>
        <a:ext cx="1055289" cy="1055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1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8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0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7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96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6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74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7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9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98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3200" cy="13144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853369"/>
            <a:ext cx="10363200" cy="308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0D4E46AA-1EC0-4433-9956-E798E94A6FB7}" type="datetimeFigureOut">
              <a:rPr lang="en-US" smtClean="0"/>
              <a:pPr/>
              <a:t>10/6/2021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38C08-47C7-4847-B0BE-B9D8DEEB3D1B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33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29" r:id="rId6"/>
    <p:sldLayoutId id="2147483925" r:id="rId7"/>
    <p:sldLayoutId id="2147483926" r:id="rId8"/>
    <p:sldLayoutId id="2147483927" r:id="rId9"/>
    <p:sldLayoutId id="2147483928" r:id="rId10"/>
    <p:sldLayoutId id="214748393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tijje.n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37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20" y="0"/>
            <a:ext cx="12191980" cy="6857989"/>
          </a:xfrm>
          <a:prstGeom prst="rect">
            <a:avLst/>
          </a:prstGeom>
        </p:spPr>
      </p:pic>
      <p:sp>
        <p:nvSpPr>
          <p:cNvPr id="44" name="Rectangle 39">
            <a:extLst>
              <a:ext uri="{FF2B5EF4-FFF2-40B4-BE49-F238E27FC236}">
                <a16:creationId xmlns:a16="http://schemas.microsoft.com/office/drawing/2014/main" id="{9E9D00D9-C4F5-471E-BE2C-126CB112A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914400"/>
            <a:ext cx="4892948" cy="3427867"/>
          </a:xfrm>
        </p:spPr>
        <p:txBody>
          <a:bodyPr anchor="t">
            <a:normAutofit/>
          </a:bodyPr>
          <a:lstStyle/>
          <a:p>
            <a:r>
              <a:rPr lang="nl-NL" dirty="0">
                <a:solidFill>
                  <a:srgbClr val="FFFFFF"/>
                </a:solidFill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5290" y="5253051"/>
            <a:ext cx="9226416" cy="812923"/>
          </a:xfrm>
        </p:spPr>
        <p:txBody>
          <a:bodyPr anchor="t">
            <a:normAutofit/>
          </a:bodyPr>
          <a:lstStyle/>
          <a:p>
            <a:r>
              <a:rPr lang="nl-NL" b="1" dirty="0">
                <a:solidFill>
                  <a:srgbClr val="FFFFFF"/>
                </a:solidFill>
                <a:hlinkClick r:id="rId3"/>
              </a:rPr>
              <a:t>www.martijje.nl</a:t>
            </a:r>
            <a:endParaRPr lang="nl-NL" b="1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1" name="Graphic 130" descr="Duivelgezicht met effen opvulling met effen opvulling">
            <a:extLst>
              <a:ext uri="{FF2B5EF4-FFF2-40B4-BE49-F238E27FC236}">
                <a16:creationId xmlns:a16="http://schemas.microsoft.com/office/drawing/2014/main" id="{FD071C00-4FF0-4499-8B74-EC306D10FC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41594" y="3228798"/>
            <a:ext cx="424265" cy="424265"/>
          </a:xfrm>
          <a:prstGeom prst="rect">
            <a:avLst/>
          </a:prstGeom>
        </p:spPr>
      </p:pic>
      <p:sp>
        <p:nvSpPr>
          <p:cNvPr id="133" name="Tekstvak 132">
            <a:extLst>
              <a:ext uri="{FF2B5EF4-FFF2-40B4-BE49-F238E27FC236}">
                <a16:creationId xmlns:a16="http://schemas.microsoft.com/office/drawing/2014/main" id="{CFBEDC69-F9E3-4578-8637-75E8286EAEB4}"/>
              </a:ext>
            </a:extLst>
          </p:cNvPr>
          <p:cNvSpPr txBox="1"/>
          <p:nvPr/>
        </p:nvSpPr>
        <p:spPr>
          <a:xfrm>
            <a:off x="6509948" y="3240875"/>
            <a:ext cx="4767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>
                <a:solidFill>
                  <a:schemeClr val="bg1"/>
                </a:solidFill>
              </a:rPr>
              <a:t>WELKOM BIJ MIJN STEMSPORTSCHOOL</a:t>
            </a:r>
          </a:p>
        </p:txBody>
      </p:sp>
    </p:spTree>
    <p:extLst>
      <p:ext uri="{BB962C8B-B14F-4D97-AF65-F5344CB8AC3E}">
        <p14:creationId xmlns:p14="http://schemas.microsoft.com/office/powerpoint/2010/main" val="277417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0">
              <a:schemeClr val="bg1"/>
            </a:gs>
            <a:gs pos="81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60000"/>
                <a:lumOff val="40000"/>
              </a:schemeClr>
            </a:gs>
            <a:gs pos="90000">
              <a:schemeClr val="accent3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514477" y="2472856"/>
            <a:ext cx="83074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10</a:t>
            </a:r>
          </a:p>
          <a:p>
            <a:r>
              <a:rPr lang="nl-NL" sz="2000" dirty="0"/>
              <a:t>Ruimte maken: We maken een toon, stoppen een tennisbal in onze mond. Denkbeeldig, hè! ;-) en gaan daarop kauwen terwijl we doorzingen  </a:t>
            </a:r>
          </a:p>
          <a:p>
            <a:endParaRPr lang="nl-NL" sz="2000" b="1" dirty="0"/>
          </a:p>
          <a:p>
            <a:r>
              <a:rPr lang="nl-NL" sz="2000" b="1" dirty="0">
                <a:highlight>
                  <a:srgbClr val="00FFFF"/>
                </a:highlight>
              </a:rPr>
              <a:t>Oefening 11  </a:t>
            </a:r>
          </a:p>
          <a:p>
            <a:r>
              <a:rPr lang="nl-NL" sz="2000" dirty="0"/>
              <a:t>Zeg eens </a:t>
            </a:r>
            <a:r>
              <a:rPr lang="nl-NL" sz="2000" b="1" i="1" dirty="0"/>
              <a:t>wauw</a:t>
            </a:r>
            <a:r>
              <a:rPr lang="nl-NL" sz="2000" b="1" dirty="0"/>
              <a:t> </a:t>
            </a:r>
            <a:r>
              <a:rPr lang="nl-NL" sz="2000" dirty="0"/>
              <a:t>en blijf op de W(oe) hangen en zuig het achter je gehemelte naar boven, we doen langzaam 1-2-3-2-1 en gaan steeds hoger</a:t>
            </a:r>
          </a:p>
        </p:txBody>
      </p:sp>
      <p:grpSp>
        <p:nvGrpSpPr>
          <p:cNvPr id="11" name="Groep 10">
            <a:extLst>
              <a:ext uri="{FF2B5EF4-FFF2-40B4-BE49-F238E27FC236}">
                <a16:creationId xmlns:a16="http://schemas.microsoft.com/office/drawing/2014/main" id="{9E17DE5B-ABFE-4E76-9BBE-775FDF4AFB4F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5" name="Ovaal 14">
              <a:extLst>
                <a:ext uri="{FF2B5EF4-FFF2-40B4-BE49-F238E27FC236}">
                  <a16:creationId xmlns:a16="http://schemas.microsoft.com/office/drawing/2014/main" id="{1AC26F4B-0D06-4025-AD7D-7A819D6E20EE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Ovaal 4">
              <a:extLst>
                <a:ext uri="{FF2B5EF4-FFF2-40B4-BE49-F238E27FC236}">
                  <a16:creationId xmlns:a16="http://schemas.microsoft.com/office/drawing/2014/main" id="{7FB358E4-2E12-47FF-88B1-0F904E2ED420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 err="1">
                  <a:solidFill>
                    <a:schemeClr val="tx1"/>
                  </a:solidFill>
                </a:rPr>
                <a:t>resonans</a:t>
              </a:r>
              <a:endParaRPr lang="nl-NL" sz="15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321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5">
                <a:lumMod val="20000"/>
                <a:lumOff val="80000"/>
              </a:schemeClr>
            </a:gs>
            <a:gs pos="89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514477" y="2472856"/>
            <a:ext cx="8080115" cy="4590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We ondersteunen met onze onderbuik om langer of luider te zingen</a:t>
            </a:r>
          </a:p>
          <a:p>
            <a:endParaRPr lang="nl-NL" sz="2000" dirty="0"/>
          </a:p>
          <a:p>
            <a:r>
              <a:rPr lang="nl-NL" sz="2000" dirty="0"/>
              <a:t>Eigenlijk is dat controle uitoefenen op je middenrif. </a:t>
            </a:r>
          </a:p>
          <a:p>
            <a:endParaRPr lang="nl-NL" sz="2000" dirty="0"/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Als je met je laatste beetje lucht nog wilt volhouden, ondersteun je met je onderbuik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nl-N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Als je powe</a:t>
            </a:r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r wilt geven of een hoge noot wilt halen, ondersteun je met je onderbuik.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Nooit kracht zetten met je keel</a:t>
            </a:r>
            <a:endParaRPr lang="nl-NL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2000" dirty="0"/>
              <a:t>.   </a:t>
            </a:r>
            <a:br>
              <a:rPr lang="nl-NL" sz="2000" dirty="0"/>
            </a:br>
            <a:endParaRPr lang="nl-NL" sz="2000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>
                  <a:solidFill>
                    <a:schemeClr val="tx1"/>
                  </a:solidFill>
                </a:rPr>
                <a:t>ademsteun</a:t>
              </a:r>
              <a:endParaRPr lang="nl-NL" sz="15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34698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5">
                <a:lumMod val="20000"/>
                <a:lumOff val="80000"/>
              </a:schemeClr>
            </a:gs>
            <a:gs pos="89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197484" y="2294926"/>
            <a:ext cx="8080115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12</a:t>
            </a:r>
          </a:p>
          <a:p>
            <a:r>
              <a:rPr lang="nl-NL" sz="2000" dirty="0"/>
              <a:t>We gaan zingen inzingliedje Little Tommie </a:t>
            </a:r>
            <a:r>
              <a:rPr lang="nl-NL" sz="2000" dirty="0" err="1"/>
              <a:t>Tinker</a:t>
            </a:r>
            <a:r>
              <a:rPr lang="nl-NL" sz="2000" dirty="0"/>
              <a:t> en bij 2x het woordje </a:t>
            </a:r>
            <a:r>
              <a:rPr lang="nl-NL" sz="2000" b="1" dirty="0"/>
              <a:t>MAMA</a:t>
            </a:r>
            <a:r>
              <a:rPr lang="nl-NL" sz="2000" dirty="0"/>
              <a:t> geef je kracht in je onderbuik, druk naar onderen.</a:t>
            </a:r>
          </a:p>
          <a:p>
            <a:endParaRPr lang="nl-NL" sz="2000" dirty="0"/>
          </a:p>
          <a:p>
            <a:r>
              <a:rPr lang="nl-NL" sz="2000" dirty="0"/>
              <a:t>Gooi ook eens een denkbeeldige bowlingbal weg als je mama zingt</a:t>
            </a:r>
          </a:p>
          <a:p>
            <a:endParaRPr lang="nl-NL" sz="2000" dirty="0"/>
          </a:p>
          <a:p>
            <a:r>
              <a:rPr lang="nl-NL" sz="2400" b="1" i="1" dirty="0"/>
              <a:t>Little Tommie </a:t>
            </a:r>
            <a:r>
              <a:rPr lang="nl-NL" sz="2400" b="1" i="1" dirty="0" err="1"/>
              <a:t>Tinker</a:t>
            </a:r>
            <a:r>
              <a:rPr lang="nl-NL" sz="2400" b="1" i="1" dirty="0"/>
              <a:t> </a:t>
            </a:r>
            <a:r>
              <a:rPr lang="nl-NL" sz="2400" b="1" i="1" dirty="0" err="1"/>
              <a:t>sat</a:t>
            </a:r>
            <a:r>
              <a:rPr lang="nl-NL" sz="2400" b="1" i="1" dirty="0"/>
              <a:t> on a klinker he </a:t>
            </a:r>
            <a:r>
              <a:rPr lang="nl-NL" sz="2400" b="1" i="1" dirty="0" err="1"/>
              <a:t>began</a:t>
            </a:r>
            <a:r>
              <a:rPr lang="nl-NL" sz="2400" b="1" i="1" dirty="0"/>
              <a:t> </a:t>
            </a:r>
            <a:r>
              <a:rPr lang="nl-NL" sz="2400" b="1" i="1" dirty="0" err="1"/>
              <a:t>to</a:t>
            </a:r>
            <a:r>
              <a:rPr lang="nl-NL" sz="2400" b="1" i="1" dirty="0"/>
              <a:t> </a:t>
            </a:r>
            <a:r>
              <a:rPr lang="nl-NL" sz="2400" b="1" i="1" dirty="0" err="1"/>
              <a:t>cry</a:t>
            </a:r>
            <a:endParaRPr lang="nl-NL" sz="2400" b="1" i="1" dirty="0"/>
          </a:p>
          <a:p>
            <a:r>
              <a:rPr lang="nl-NL" sz="2400" b="1" i="1" dirty="0"/>
              <a:t>Mama, Mama </a:t>
            </a:r>
            <a:r>
              <a:rPr lang="nl-NL" sz="2400" b="1" i="1" dirty="0" err="1"/>
              <a:t>what</a:t>
            </a:r>
            <a:r>
              <a:rPr lang="nl-NL" sz="2400" b="1" i="1" dirty="0"/>
              <a:t> a big boy </a:t>
            </a:r>
            <a:r>
              <a:rPr lang="nl-NL" sz="2400" b="1" i="1" dirty="0" err="1"/>
              <a:t>am</a:t>
            </a:r>
            <a:r>
              <a:rPr lang="nl-NL" sz="2400" b="1" i="1" dirty="0"/>
              <a:t> I</a:t>
            </a:r>
          </a:p>
          <a:p>
            <a:endParaRPr lang="nl-NL" sz="2400" b="1" i="1" dirty="0"/>
          </a:p>
          <a:p>
            <a:endParaRPr lang="nl-NL" sz="2400" b="1" i="1" dirty="0"/>
          </a:p>
          <a:p>
            <a:endParaRPr lang="nl-NL" sz="2000" b="1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>
                  <a:solidFill>
                    <a:schemeClr val="tx1"/>
                  </a:solidFill>
                </a:rPr>
                <a:t>ademsteun</a:t>
              </a:r>
              <a:endParaRPr lang="nl-NL" sz="15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96252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5">
                <a:lumMod val="20000"/>
                <a:lumOff val="80000"/>
              </a:schemeClr>
            </a:gs>
            <a:gs pos="89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197484" y="2294926"/>
            <a:ext cx="808011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13</a:t>
            </a:r>
          </a:p>
          <a:p>
            <a:r>
              <a:rPr lang="nl-NL" sz="2000" dirty="0"/>
              <a:t>We gaan met onze lippen trillen OP EEN TOON. En proberen zo langzaam mogelijk. Tip: houd je wangen vast dan krijgen je lippen meer mogelijkheden. </a:t>
            </a:r>
            <a:r>
              <a:rPr lang="nl-NL" sz="2000" b="1" dirty="0"/>
              <a:t>We zijn een motor</a:t>
            </a:r>
            <a:r>
              <a:rPr lang="nl-NL" sz="2000" dirty="0"/>
              <a:t>.  Snel, langzaam, hard, zacht. </a:t>
            </a:r>
          </a:p>
          <a:p>
            <a:r>
              <a:rPr lang="nl-NL" sz="2000" dirty="0"/>
              <a:t>Als je gas geeft, doe je dat met je onderbuik. Niet zonder toon doen. </a:t>
            </a:r>
            <a:br>
              <a:rPr lang="nl-NL" sz="2000" dirty="0"/>
            </a:br>
            <a:r>
              <a:rPr lang="nl-NL" sz="2000" dirty="0"/>
              <a:t>Hoe langzamer en zachter, hoe moeilijker en hoe meer ademsteun je moet geven.</a:t>
            </a:r>
            <a:endParaRPr lang="nl-NL" sz="2400" dirty="0"/>
          </a:p>
          <a:p>
            <a:endParaRPr lang="nl-NL" sz="2400" b="1" i="1" dirty="0"/>
          </a:p>
          <a:p>
            <a:endParaRPr lang="nl-NL" sz="2400" b="1" i="1" dirty="0"/>
          </a:p>
          <a:p>
            <a:endParaRPr lang="nl-NL" sz="2000" b="1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>
                  <a:solidFill>
                    <a:schemeClr val="tx1"/>
                  </a:solidFill>
                </a:rPr>
                <a:t>ademsteun</a:t>
              </a:r>
              <a:endParaRPr lang="nl-NL" sz="1500" kern="1200" dirty="0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6" name="Diazoom 5">
                <a:extLst>
                  <a:ext uri="{FF2B5EF4-FFF2-40B4-BE49-F238E27FC236}">
                    <a16:creationId xmlns:a16="http://schemas.microsoft.com/office/drawing/2014/main" id="{E692E436-72A9-4761-9BD6-CB5BF6E9ABD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16919025"/>
                  </p:ext>
                </p:extLst>
              </p:nvPr>
            </p:nvGraphicFramePr>
            <p:xfrm>
              <a:off x="-2669309" y="3711673"/>
              <a:ext cx="3048000" cy="1714500"/>
            </p:xfrm>
            <a:graphic>
              <a:graphicData uri="http://schemas.microsoft.com/office/powerpoint/2016/slidezoom">
                <pslz:sldZm>
                  <pslz:sldZmObj sldId="274" cId="29545374">
                    <pslz:zmPr id="{C3EEB774-4DCC-4273-8E47-26F979346439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6" name="Diazoom 5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E692E436-72A9-4761-9BD6-CB5BF6E9ABD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669309" y="3711673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5453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1">
                <a:lumMod val="20000"/>
                <a:lumOff val="80000"/>
              </a:schemeClr>
            </a:gs>
            <a:gs pos="89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 dirty="0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914401" y="2316297"/>
            <a:ext cx="808011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En verder nog: </a:t>
            </a:r>
          </a:p>
          <a:p>
            <a:endParaRPr lang="nl-NL" sz="2000" b="1" dirty="0"/>
          </a:p>
          <a:p>
            <a:r>
              <a:rPr lang="nl-NL" sz="2000" dirty="0"/>
              <a:t>Heesheid? </a:t>
            </a:r>
          </a:p>
          <a:p>
            <a:endParaRPr lang="nl-NL" sz="2000" dirty="0"/>
          </a:p>
          <a:p>
            <a:r>
              <a:rPr lang="nl-NL" sz="2000" dirty="0"/>
              <a:t>Volume vergroten?</a:t>
            </a:r>
          </a:p>
          <a:p>
            <a:endParaRPr lang="nl-NL" sz="2000" dirty="0"/>
          </a:p>
          <a:p>
            <a:r>
              <a:rPr lang="nl-NL" sz="2000" dirty="0"/>
              <a:t>Articulatie van klinkers of medeklinkers verbeteren?</a:t>
            </a:r>
          </a:p>
          <a:p>
            <a:endParaRPr lang="nl-NL" sz="2000" b="1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7585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1">
                <a:lumMod val="20000"/>
                <a:lumOff val="80000"/>
              </a:schemeClr>
            </a:gs>
            <a:gs pos="89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492455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 dirty="0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044138" y="1430911"/>
            <a:ext cx="808011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14</a:t>
            </a:r>
          </a:p>
          <a:p>
            <a:endParaRPr lang="nl-NL" sz="2000" b="1" dirty="0">
              <a:highlight>
                <a:srgbClr val="00FFFF"/>
              </a:highlight>
            </a:endParaRPr>
          </a:p>
          <a:p>
            <a:r>
              <a:rPr lang="nl-NL" sz="2000" dirty="0"/>
              <a:t>Plaatsen resoneren articulatie</a:t>
            </a:r>
          </a:p>
          <a:p>
            <a:endParaRPr lang="nl-NL" sz="2000" b="1" dirty="0"/>
          </a:p>
          <a:p>
            <a:r>
              <a:rPr lang="nl-NL" sz="2000" b="1" dirty="0"/>
              <a:t>Voordeurlied – houd de </a:t>
            </a:r>
            <a:r>
              <a:rPr lang="nl-NL" sz="2000" b="1" dirty="0" err="1"/>
              <a:t>ng</a:t>
            </a:r>
            <a:r>
              <a:rPr lang="nl-NL" sz="2000" b="1" dirty="0"/>
              <a:t> en de mm steeds vast aan het eind. </a:t>
            </a:r>
          </a:p>
          <a:p>
            <a:endParaRPr lang="nl-NL" sz="2000" b="1" dirty="0"/>
          </a:p>
          <a:p>
            <a:r>
              <a:rPr lang="nl-NL" sz="2000" dirty="0"/>
              <a:t>Bellebelle ding dong bellebelle ding dong bellebelle dingdongding</a:t>
            </a:r>
          </a:p>
          <a:p>
            <a:r>
              <a:rPr lang="nl-NL" sz="2000" dirty="0"/>
              <a:t>Bellebelle ding dong bellebelle ding dong bellebelle dingdongding</a:t>
            </a:r>
          </a:p>
          <a:p>
            <a:endParaRPr lang="nl-NL" sz="2000" dirty="0"/>
          </a:p>
          <a:p>
            <a:r>
              <a:rPr lang="nl-NL" sz="2000" dirty="0"/>
              <a:t>Ding dong ding dong ding dong ding dong </a:t>
            </a:r>
          </a:p>
          <a:p>
            <a:r>
              <a:rPr lang="nl-NL" sz="2000" dirty="0"/>
              <a:t>Ding </a:t>
            </a:r>
            <a:r>
              <a:rPr lang="nl-NL" sz="2000" u="sng" dirty="0"/>
              <a:t>dong</a:t>
            </a:r>
            <a:r>
              <a:rPr lang="nl-NL" sz="2000" dirty="0"/>
              <a:t> ding dong ding dong ding dong</a:t>
            </a:r>
          </a:p>
          <a:p>
            <a:endParaRPr lang="nl-NL" sz="2000" dirty="0"/>
          </a:p>
          <a:p>
            <a:r>
              <a:rPr lang="nl-NL" sz="2000" dirty="0"/>
              <a:t>Boem </a:t>
            </a:r>
            <a:r>
              <a:rPr lang="nl-NL" sz="2000" dirty="0" err="1"/>
              <a:t>Boem</a:t>
            </a:r>
            <a:r>
              <a:rPr lang="nl-NL" sz="2000" dirty="0"/>
              <a:t> </a:t>
            </a:r>
            <a:r>
              <a:rPr lang="nl-NL" sz="2000" dirty="0" err="1"/>
              <a:t>Boem</a:t>
            </a:r>
            <a:r>
              <a:rPr lang="nl-NL" sz="2000" dirty="0"/>
              <a:t> </a:t>
            </a:r>
            <a:r>
              <a:rPr lang="nl-NL" sz="2000" dirty="0" err="1"/>
              <a:t>Boem</a:t>
            </a:r>
            <a:r>
              <a:rPr lang="nl-NL" sz="2000" dirty="0"/>
              <a:t> </a:t>
            </a:r>
          </a:p>
          <a:p>
            <a:r>
              <a:rPr lang="nl-NL" sz="2000" dirty="0"/>
              <a:t>Boem </a:t>
            </a:r>
            <a:r>
              <a:rPr lang="nl-NL" sz="2000" dirty="0" err="1"/>
              <a:t>Boem</a:t>
            </a:r>
            <a:r>
              <a:rPr lang="nl-NL" sz="2000" dirty="0"/>
              <a:t> </a:t>
            </a:r>
            <a:r>
              <a:rPr lang="nl-NL" sz="2000" dirty="0" err="1"/>
              <a:t>Boem</a:t>
            </a:r>
            <a:r>
              <a:rPr lang="nl-NL" sz="2000" dirty="0"/>
              <a:t> </a:t>
            </a:r>
            <a:r>
              <a:rPr lang="nl-NL" sz="2000" dirty="0" err="1"/>
              <a:t>Boem</a:t>
            </a:r>
            <a:r>
              <a:rPr lang="nl-NL" sz="2000" dirty="0"/>
              <a:t> </a:t>
            </a:r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1244576"/>
            <a:ext cx="1492405" cy="1492405"/>
            <a:chOff x="5261469" y="1963130"/>
            <a:chExt cx="1492405" cy="149240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>
                  <a:solidFill>
                    <a:schemeClr val="tx1"/>
                  </a:solidFill>
                </a:rPr>
                <a:t>oefenliedjes</a:t>
              </a:r>
              <a:endParaRPr lang="nl-NL" sz="15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2370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1">
                <a:lumMod val="20000"/>
                <a:lumOff val="80000"/>
              </a:schemeClr>
            </a:gs>
            <a:gs pos="89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 dirty="0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2859588" y="2264950"/>
            <a:ext cx="808011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14 bladmuziek</a:t>
            </a:r>
          </a:p>
          <a:p>
            <a:endParaRPr lang="nl-NL" sz="2000" b="1" dirty="0">
              <a:highlight>
                <a:srgbClr val="00FFFF"/>
              </a:highlight>
            </a:endParaRPr>
          </a:p>
          <a:p>
            <a:endParaRPr lang="nl-NL" sz="2000" b="1" dirty="0">
              <a:highlight>
                <a:srgbClr val="00FFFF"/>
              </a:highlight>
            </a:endParaRPr>
          </a:p>
          <a:p>
            <a:endParaRPr lang="nl-NL" sz="2000" b="1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>
                  <a:solidFill>
                    <a:schemeClr val="tx1"/>
                  </a:solidFill>
                </a:rPr>
                <a:t>oefenliedjes</a:t>
              </a:r>
              <a:endParaRPr lang="nl-NL" sz="1500" kern="12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6" name="Afbeelding 5" descr="Afbeelding met tafel&#10;&#10;Automatisch gegenereerde beschrijving">
            <a:extLst>
              <a:ext uri="{FF2B5EF4-FFF2-40B4-BE49-F238E27FC236}">
                <a16:creationId xmlns:a16="http://schemas.microsoft.com/office/drawing/2014/main" id="{813E0732-6C16-4300-9A44-8B8FCF1426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34" y="1717859"/>
            <a:ext cx="10994644" cy="4932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13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1">
                <a:lumMod val="20000"/>
                <a:lumOff val="80000"/>
              </a:schemeClr>
            </a:gs>
            <a:gs pos="89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2807011" y="2406527"/>
            <a:ext cx="808011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15</a:t>
            </a:r>
          </a:p>
          <a:p>
            <a:endParaRPr lang="nl-NL" sz="2000" b="1" dirty="0"/>
          </a:p>
          <a:p>
            <a:r>
              <a:rPr lang="nl-NL" sz="2000" dirty="0"/>
              <a:t>Klinkers makkelijk te zingen: oe, </a:t>
            </a:r>
            <a:r>
              <a:rPr lang="nl-NL" sz="2000" dirty="0" err="1"/>
              <a:t>uu</a:t>
            </a:r>
            <a:r>
              <a:rPr lang="nl-NL" sz="2000" dirty="0"/>
              <a:t>, ie</a:t>
            </a:r>
          </a:p>
          <a:p>
            <a:r>
              <a:rPr lang="nl-NL" sz="2000" dirty="0"/>
              <a:t>Klinkers moeilijker te zingen: </a:t>
            </a:r>
            <a:r>
              <a:rPr lang="nl-NL" sz="2000" dirty="0" err="1"/>
              <a:t>aa</a:t>
            </a:r>
            <a:r>
              <a:rPr lang="nl-NL" sz="2000" dirty="0"/>
              <a:t>, </a:t>
            </a:r>
            <a:r>
              <a:rPr lang="nl-NL" sz="2000" dirty="0" err="1"/>
              <a:t>ee</a:t>
            </a:r>
            <a:r>
              <a:rPr lang="nl-NL" sz="2000" dirty="0"/>
              <a:t>, ij</a:t>
            </a:r>
          </a:p>
          <a:p>
            <a:r>
              <a:rPr lang="nl-NL" sz="2000" dirty="0"/>
              <a:t>Beetje makkelijk: </a:t>
            </a:r>
            <a:r>
              <a:rPr lang="nl-NL" sz="2000" dirty="0" err="1"/>
              <a:t>oo</a:t>
            </a:r>
            <a:endParaRPr lang="nl-NL" sz="2000" dirty="0"/>
          </a:p>
          <a:p>
            <a:endParaRPr lang="nl-NL" sz="2000" dirty="0"/>
          </a:p>
          <a:p>
            <a:r>
              <a:rPr lang="nl-NL" sz="2000" dirty="0"/>
              <a:t>Stukje uit Happy gaan we op allerlei klinkers doen.</a:t>
            </a:r>
          </a:p>
          <a:p>
            <a:r>
              <a:rPr lang="nl-NL" sz="2000" b="1" dirty="0"/>
              <a:t>Mie – Mee – </a:t>
            </a:r>
            <a:r>
              <a:rPr lang="nl-NL" sz="2000" b="1" dirty="0" err="1"/>
              <a:t>Mè</a:t>
            </a:r>
            <a:r>
              <a:rPr lang="nl-NL" sz="2000" b="1" dirty="0"/>
              <a:t> – </a:t>
            </a:r>
            <a:r>
              <a:rPr lang="nl-NL" sz="2000" b="1" dirty="0" err="1"/>
              <a:t>Maa</a:t>
            </a:r>
            <a:r>
              <a:rPr lang="nl-NL" sz="2000" b="1" dirty="0"/>
              <a:t> – </a:t>
            </a:r>
            <a:r>
              <a:rPr lang="nl-NL" sz="2000" b="1" dirty="0" err="1"/>
              <a:t>Mò</a:t>
            </a:r>
            <a:r>
              <a:rPr lang="nl-NL" sz="2000" b="1" dirty="0"/>
              <a:t> – </a:t>
            </a:r>
            <a:r>
              <a:rPr lang="nl-NL" sz="2000" b="1" dirty="0" err="1"/>
              <a:t>Moo</a:t>
            </a:r>
            <a:r>
              <a:rPr lang="nl-NL" sz="2000" b="1" dirty="0"/>
              <a:t> – Moe – </a:t>
            </a:r>
            <a:r>
              <a:rPr lang="nl-NL" sz="2000" b="1" dirty="0" err="1"/>
              <a:t>Muu</a:t>
            </a:r>
            <a:r>
              <a:rPr lang="nl-NL" sz="2000" b="1" dirty="0"/>
              <a:t>. </a:t>
            </a:r>
          </a:p>
          <a:p>
            <a:endParaRPr lang="nl-NL" sz="2000" b="1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>
                  <a:solidFill>
                    <a:schemeClr val="tx1"/>
                  </a:solidFill>
                </a:rPr>
                <a:t>oefenliedjes</a:t>
              </a:r>
              <a:endParaRPr lang="nl-NL" sz="15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2651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1">
                <a:lumMod val="20000"/>
                <a:lumOff val="80000"/>
              </a:schemeClr>
            </a:gs>
            <a:gs pos="89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202488" y="2438329"/>
            <a:ext cx="808011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16</a:t>
            </a:r>
          </a:p>
          <a:p>
            <a:endParaRPr lang="nl-NL" sz="2000" b="1" dirty="0">
              <a:highlight>
                <a:srgbClr val="00FFFF"/>
              </a:highlight>
            </a:endParaRPr>
          </a:p>
          <a:p>
            <a:r>
              <a:rPr lang="nl-NL" sz="2000" b="1" dirty="0" err="1">
                <a:highlight>
                  <a:srgbClr val="FFFF00"/>
                </a:highlight>
              </a:rPr>
              <a:t>Ain’t</a:t>
            </a:r>
            <a:r>
              <a:rPr lang="nl-NL" sz="2000" b="1" dirty="0">
                <a:highlight>
                  <a:srgbClr val="FFFF00"/>
                </a:highlight>
              </a:rPr>
              <a:t> </a:t>
            </a:r>
            <a:r>
              <a:rPr lang="nl-NL" sz="2000" b="1" dirty="0" err="1">
                <a:highlight>
                  <a:srgbClr val="FFFF00"/>
                </a:highlight>
              </a:rPr>
              <a:t>it</a:t>
            </a:r>
            <a:r>
              <a:rPr lang="nl-NL" sz="2000" b="1" dirty="0">
                <a:highlight>
                  <a:srgbClr val="FFFF00"/>
                </a:highlight>
              </a:rPr>
              <a:t> </a:t>
            </a:r>
            <a:r>
              <a:rPr lang="nl-NL" sz="2000" b="1" dirty="0" err="1">
                <a:highlight>
                  <a:srgbClr val="FFFF00"/>
                </a:highlight>
              </a:rPr>
              <a:t>just</a:t>
            </a:r>
            <a:r>
              <a:rPr lang="nl-NL" sz="2000" b="1" dirty="0">
                <a:highlight>
                  <a:srgbClr val="FFFF00"/>
                </a:highlight>
              </a:rPr>
              <a:t> </a:t>
            </a:r>
            <a:r>
              <a:rPr lang="nl-NL" sz="2000" b="1" dirty="0" err="1">
                <a:highlight>
                  <a:srgbClr val="FFFF00"/>
                </a:highlight>
              </a:rPr>
              <a:t>the</a:t>
            </a:r>
            <a:r>
              <a:rPr lang="nl-NL" sz="2000" b="1" dirty="0">
                <a:highlight>
                  <a:srgbClr val="FFFF00"/>
                </a:highlight>
              </a:rPr>
              <a:t> way </a:t>
            </a:r>
            <a:r>
              <a:rPr lang="nl-NL" sz="2000" b="1" dirty="0" err="1">
                <a:highlight>
                  <a:srgbClr val="FFFF00"/>
                </a:highlight>
              </a:rPr>
              <a:t>that</a:t>
            </a:r>
            <a:r>
              <a:rPr lang="nl-NL" sz="2000" b="1" dirty="0">
                <a:highlight>
                  <a:srgbClr val="FFFF00"/>
                </a:highlight>
              </a:rPr>
              <a:t> life </a:t>
            </a:r>
            <a:r>
              <a:rPr lang="nl-NL" sz="2000" b="1" dirty="0" err="1">
                <a:highlight>
                  <a:srgbClr val="FFFF00"/>
                </a:highlight>
              </a:rPr>
              <a:t>goes</a:t>
            </a:r>
            <a:r>
              <a:rPr lang="nl-NL" sz="2000" b="1" dirty="0">
                <a:highlight>
                  <a:srgbClr val="FFFF00"/>
                </a:highlight>
              </a:rPr>
              <a:t> </a:t>
            </a:r>
            <a:r>
              <a:rPr lang="nl-NL" sz="2000" b="1" dirty="0">
                <a:highlight>
                  <a:srgbClr val="00FF00"/>
                </a:highlight>
              </a:rPr>
              <a:t>down </a:t>
            </a:r>
            <a:r>
              <a:rPr lang="nl-NL" sz="2000" b="1" dirty="0" err="1">
                <a:highlight>
                  <a:srgbClr val="00FF00"/>
                </a:highlight>
              </a:rPr>
              <a:t>down</a:t>
            </a:r>
            <a:r>
              <a:rPr lang="nl-NL" sz="2000" b="1" dirty="0">
                <a:highlight>
                  <a:srgbClr val="00FF00"/>
                </a:highlight>
              </a:rPr>
              <a:t> </a:t>
            </a:r>
            <a:r>
              <a:rPr lang="nl-NL" sz="2000" b="1" dirty="0" err="1">
                <a:highlight>
                  <a:srgbClr val="00FF00"/>
                </a:highlight>
              </a:rPr>
              <a:t>down</a:t>
            </a:r>
            <a:r>
              <a:rPr lang="nl-NL" sz="2000" b="1" dirty="0"/>
              <a:t> – </a:t>
            </a:r>
            <a:r>
              <a:rPr lang="nl-NL" sz="2000" b="1" dirty="0" err="1"/>
              <a:t>Lutricia</a:t>
            </a:r>
            <a:r>
              <a:rPr lang="nl-NL" sz="2000" b="1" dirty="0"/>
              <a:t> </a:t>
            </a:r>
            <a:r>
              <a:rPr lang="nl-NL" sz="2000" b="1" dirty="0" err="1"/>
              <a:t>MacNeal</a:t>
            </a:r>
            <a:endParaRPr lang="nl-NL" sz="2000" b="1" dirty="0"/>
          </a:p>
          <a:p>
            <a:endParaRPr lang="nl-NL" sz="2000" b="1" dirty="0">
              <a:highlight>
                <a:srgbClr val="00FFFF"/>
              </a:highlight>
            </a:endParaRPr>
          </a:p>
          <a:p>
            <a:r>
              <a:rPr lang="nl-NL" sz="2000" b="1" dirty="0"/>
              <a:t>Gele stuk nasaal zingen, en naar voren duwen</a:t>
            </a:r>
          </a:p>
          <a:p>
            <a:r>
              <a:rPr lang="nl-NL" sz="2000" b="1" dirty="0" err="1"/>
              <a:t>Till</a:t>
            </a:r>
            <a:r>
              <a:rPr lang="nl-NL" sz="2000" b="1" dirty="0"/>
              <a:t> </a:t>
            </a:r>
            <a:r>
              <a:rPr lang="nl-NL" sz="2000" b="1" dirty="0" err="1"/>
              <a:t>the</a:t>
            </a:r>
            <a:r>
              <a:rPr lang="nl-NL" sz="2000" b="1" dirty="0"/>
              <a:t> down </a:t>
            </a:r>
            <a:r>
              <a:rPr lang="nl-NL" sz="2000" b="1" dirty="0" err="1"/>
              <a:t>down</a:t>
            </a:r>
            <a:r>
              <a:rPr lang="nl-NL" sz="2000" b="1" dirty="0"/>
              <a:t> </a:t>
            </a:r>
            <a:r>
              <a:rPr lang="nl-NL" sz="2000" b="1" dirty="0" err="1"/>
              <a:t>down</a:t>
            </a:r>
            <a:r>
              <a:rPr lang="nl-NL" sz="2000" b="1" dirty="0"/>
              <a:t> steeds een stapje op, naar je bovenlip terwijl de noot zakt. Denk weer aan het abseilen langs je voorkant gezicht. Laat de klimmer rustig zakken.</a:t>
            </a:r>
          </a:p>
          <a:p>
            <a:endParaRPr lang="nl-NL" sz="2000" b="1" dirty="0"/>
          </a:p>
          <a:p>
            <a:r>
              <a:rPr lang="nl-NL" sz="2000" b="1" dirty="0"/>
              <a:t>Fm – Cm en dan omlaag</a:t>
            </a:r>
          </a:p>
          <a:p>
            <a:endParaRPr lang="nl-NL" sz="2000" b="1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>
                  <a:solidFill>
                    <a:schemeClr val="tx1"/>
                  </a:solidFill>
                </a:rPr>
                <a:t>oefenliedjes</a:t>
              </a:r>
              <a:endParaRPr lang="nl-NL" sz="15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66028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1">
                <a:lumMod val="20000"/>
                <a:lumOff val="80000"/>
              </a:schemeClr>
            </a:gs>
            <a:gs pos="89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202488" y="2438329"/>
            <a:ext cx="808011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17 </a:t>
            </a:r>
            <a:br>
              <a:rPr lang="nl-NL" sz="2000" b="1" dirty="0">
                <a:highlight>
                  <a:srgbClr val="00FFFF"/>
                </a:highlight>
              </a:rPr>
            </a:br>
            <a:r>
              <a:rPr lang="nl-NL" sz="2000" b="1" dirty="0"/>
              <a:t>articulatie </a:t>
            </a:r>
            <a:r>
              <a:rPr lang="nl-NL" sz="2000" b="1" dirty="0" err="1"/>
              <a:t>resonans</a:t>
            </a:r>
            <a:r>
              <a:rPr lang="nl-NL" sz="2000" b="1" dirty="0"/>
              <a:t> </a:t>
            </a:r>
          </a:p>
          <a:p>
            <a:endParaRPr lang="nl-NL" sz="2000" b="1" dirty="0">
              <a:highlight>
                <a:srgbClr val="00FFFF"/>
              </a:highlight>
            </a:endParaRPr>
          </a:p>
          <a:p>
            <a:r>
              <a:rPr lang="nl-NL" sz="2000" b="1" dirty="0"/>
              <a:t>Babbel maar een beetje, babbel maar een beetje, </a:t>
            </a:r>
          </a:p>
          <a:p>
            <a:r>
              <a:rPr lang="nl-NL" sz="2000" b="1" dirty="0"/>
              <a:t>babbel maar een beetje, babbel maar een beetje mee met mij</a:t>
            </a:r>
          </a:p>
          <a:p>
            <a:r>
              <a:rPr lang="nl-NL" sz="2000" b="1" dirty="0" err="1"/>
              <a:t>Miemel</a:t>
            </a:r>
            <a:r>
              <a:rPr lang="nl-NL" sz="2000" b="1" dirty="0"/>
              <a:t> maar een beetje, </a:t>
            </a:r>
            <a:r>
              <a:rPr lang="nl-NL" sz="2000" b="1" dirty="0" err="1"/>
              <a:t>miemel</a:t>
            </a:r>
            <a:r>
              <a:rPr lang="nl-NL" sz="2000" b="1" dirty="0"/>
              <a:t> maar een beetje, </a:t>
            </a:r>
          </a:p>
          <a:p>
            <a:r>
              <a:rPr lang="nl-NL" sz="2000" b="1" dirty="0" err="1"/>
              <a:t>miemel</a:t>
            </a:r>
            <a:r>
              <a:rPr lang="nl-NL" sz="2000" b="1" dirty="0"/>
              <a:t> maar een beetje, </a:t>
            </a:r>
            <a:r>
              <a:rPr lang="nl-NL" sz="2000" b="1" dirty="0" err="1"/>
              <a:t>miemel</a:t>
            </a:r>
            <a:r>
              <a:rPr lang="nl-NL" sz="2000" b="1" dirty="0"/>
              <a:t> maar een beetje mee met mij</a:t>
            </a:r>
          </a:p>
          <a:p>
            <a:r>
              <a:rPr lang="nl-NL" sz="2000" b="1" dirty="0"/>
              <a:t>Wiebel maar een beetje, wiebel maar een beetje, </a:t>
            </a:r>
          </a:p>
          <a:p>
            <a:r>
              <a:rPr lang="nl-NL" sz="2000" b="1" dirty="0"/>
              <a:t>wiebel maar een beetje, wiebel maar een beetje mee met mij</a:t>
            </a:r>
          </a:p>
          <a:p>
            <a:endParaRPr lang="nl-NL" sz="2000" b="1" dirty="0"/>
          </a:p>
          <a:p>
            <a:r>
              <a:rPr lang="nl-NL" sz="2000" b="1" dirty="0"/>
              <a:t>111111-222222-333333-222222-1-7-1</a:t>
            </a:r>
          </a:p>
          <a:p>
            <a:endParaRPr lang="nl-NL" sz="2000" b="1" dirty="0">
              <a:highlight>
                <a:srgbClr val="00FFFF"/>
              </a:highlight>
            </a:endParaRPr>
          </a:p>
          <a:p>
            <a:endParaRPr lang="nl-NL" sz="2000" b="1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>
                  <a:solidFill>
                    <a:schemeClr val="tx1"/>
                  </a:solidFill>
                </a:rPr>
                <a:t>oefenliedjes</a:t>
              </a:r>
              <a:endParaRPr lang="nl-NL" sz="15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3897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18C1C82-AE3E-443C-A0D9-765011EC87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446103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2278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bg1"/>
            </a:gs>
            <a:gs pos="89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grpSp>
        <p:nvGrpSpPr>
          <p:cNvPr id="9" name="Groep 8">
            <a:extLst>
              <a:ext uri="{FF2B5EF4-FFF2-40B4-BE49-F238E27FC236}">
                <a16:creationId xmlns:a16="http://schemas.microsoft.com/office/drawing/2014/main" id="{A4A578F2-CD17-4A03-912E-1805C5405435}"/>
              </a:ext>
            </a:extLst>
          </p:cNvPr>
          <p:cNvGrpSpPr/>
          <p:nvPr/>
        </p:nvGrpSpPr>
        <p:grpSpPr>
          <a:xfrm>
            <a:off x="914401" y="2603284"/>
            <a:ext cx="1492405" cy="1492405"/>
            <a:chOff x="3317797" y="19459"/>
            <a:chExt cx="1492405" cy="1492405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0" name="Ovaal 9">
              <a:extLst>
                <a:ext uri="{FF2B5EF4-FFF2-40B4-BE49-F238E27FC236}">
                  <a16:creationId xmlns:a16="http://schemas.microsoft.com/office/drawing/2014/main" id="{E6119707-1BED-4931-BF27-6BDFB0A245E7}"/>
                </a:ext>
              </a:extLst>
            </p:cNvPr>
            <p:cNvSpPr/>
            <p:nvPr/>
          </p:nvSpPr>
          <p:spPr>
            <a:xfrm>
              <a:off x="3317797" y="19459"/>
              <a:ext cx="1492405" cy="149240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al 4">
              <a:extLst>
                <a:ext uri="{FF2B5EF4-FFF2-40B4-BE49-F238E27FC236}">
                  <a16:creationId xmlns:a16="http://schemas.microsoft.com/office/drawing/2014/main" id="{747B03DB-FD83-47CA-B297-9E3545AA1F78}"/>
                </a:ext>
              </a:extLst>
            </p:cNvPr>
            <p:cNvSpPr txBox="1"/>
            <p:nvPr/>
          </p:nvSpPr>
          <p:spPr>
            <a:xfrm>
              <a:off x="3501474" y="238016"/>
              <a:ext cx="1125049" cy="10552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kern="1200" dirty="0">
                  <a:solidFill>
                    <a:schemeClr val="tx1"/>
                  </a:solidFill>
                </a:rPr>
                <a:t>Ontspanning</a:t>
              </a:r>
            </a:p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kern="1200" dirty="0">
                  <a:solidFill>
                    <a:schemeClr val="tx1"/>
                  </a:solidFill>
                </a:rPr>
                <a:t>en ademhaling</a:t>
              </a:r>
            </a:p>
          </p:txBody>
        </p:sp>
      </p:grpSp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514477" y="2472856"/>
            <a:ext cx="8042586" cy="372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/>
              <a:t>Hoe meer ontspannen je bent, hoe beter je spreekt of zingt. </a:t>
            </a:r>
            <a:br>
              <a:rPr lang="nl-NL" sz="2000" b="1" dirty="0"/>
            </a:br>
            <a:endParaRPr lang="nl-NL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Als je jezelf ziet als klankkast, komt er meer geluid bij ontspanning.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Voorbeeld handklappen. </a:t>
            </a:r>
          </a:p>
          <a:p>
            <a:endParaRPr lang="nl-NL" sz="2000" b="1" dirty="0"/>
          </a:p>
          <a:p>
            <a:r>
              <a:rPr lang="nl-NL" sz="2000" b="1" dirty="0"/>
              <a:t>Dus: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Je onderkaak hangt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Je schouders hangen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Je knieën zijn losjes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Je achterhoofd hang je losjes op aan een draadje aan het plafond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8162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3000">
              <a:schemeClr val="bg1"/>
            </a:gs>
            <a:gs pos="89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514477" y="2472856"/>
            <a:ext cx="8177239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1</a:t>
            </a:r>
          </a:p>
          <a:p>
            <a:r>
              <a:rPr lang="nl-NL" sz="2000" dirty="0"/>
              <a:t>Elkaars klankkasten even losduwen en kloppen (schouders / rug)</a:t>
            </a:r>
          </a:p>
          <a:p>
            <a:endParaRPr lang="nl-NL" sz="2000" dirty="0"/>
          </a:p>
          <a:p>
            <a:r>
              <a:rPr lang="nl-NL" sz="2000" b="1" dirty="0">
                <a:highlight>
                  <a:srgbClr val="00FFFF"/>
                </a:highlight>
              </a:rPr>
              <a:t>Oefening 2</a:t>
            </a:r>
          </a:p>
          <a:p>
            <a:r>
              <a:rPr lang="nl-NL" sz="2000" dirty="0"/>
              <a:t>Kaak laten zakken (warm pakje boter)</a:t>
            </a:r>
          </a:p>
          <a:p>
            <a:endParaRPr lang="nl-NL" sz="2000" dirty="0"/>
          </a:p>
          <a:p>
            <a:r>
              <a:rPr lang="nl-NL" sz="2000" b="1" dirty="0">
                <a:highlight>
                  <a:srgbClr val="00FFFF"/>
                </a:highlight>
              </a:rPr>
              <a:t>Oefening 3</a:t>
            </a:r>
          </a:p>
          <a:p>
            <a:r>
              <a:rPr lang="nl-NL" sz="2000" dirty="0"/>
              <a:t>Voeten maken contact met de grond, zwaar en warm en groot. Een reus.</a:t>
            </a:r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31802626-60B8-4B6B-8FCB-B1E8FEB9F9FE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3317797" y="19459"/>
            <a:chExt cx="1492405" cy="1492405"/>
          </a:xfrm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04D6993-AC7B-4D64-B5CE-5CDF67216FA3}"/>
                </a:ext>
              </a:extLst>
            </p:cNvPr>
            <p:cNvSpPr/>
            <p:nvPr/>
          </p:nvSpPr>
          <p:spPr>
            <a:xfrm>
              <a:off x="3317797" y="19459"/>
              <a:ext cx="1492405" cy="149240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275E3148-F38A-4D50-8F0D-6491F5DB7205}"/>
                </a:ext>
              </a:extLst>
            </p:cNvPr>
            <p:cNvSpPr txBox="1"/>
            <p:nvPr/>
          </p:nvSpPr>
          <p:spPr>
            <a:xfrm>
              <a:off x="3536355" y="238017"/>
              <a:ext cx="1088574" cy="105528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kern="1200" dirty="0">
                  <a:solidFill>
                    <a:schemeClr val="tx1"/>
                  </a:solidFill>
                </a:rPr>
                <a:t>Ontspanning</a:t>
              </a:r>
            </a:p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kern="1200" dirty="0">
                  <a:solidFill>
                    <a:schemeClr val="tx1"/>
                  </a:solidFill>
                </a:rPr>
                <a:t>en ademhaling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180378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2000">
              <a:schemeClr val="bg1"/>
            </a:gs>
            <a:gs pos="89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grpSp>
        <p:nvGrpSpPr>
          <p:cNvPr id="9" name="Groep 8">
            <a:extLst>
              <a:ext uri="{FF2B5EF4-FFF2-40B4-BE49-F238E27FC236}">
                <a16:creationId xmlns:a16="http://schemas.microsoft.com/office/drawing/2014/main" id="{A4A578F2-CD17-4A03-912E-1805C5405435}"/>
              </a:ext>
            </a:extLst>
          </p:cNvPr>
          <p:cNvGrpSpPr/>
          <p:nvPr/>
        </p:nvGrpSpPr>
        <p:grpSpPr>
          <a:xfrm>
            <a:off x="914401" y="2603284"/>
            <a:ext cx="1492405" cy="1492405"/>
            <a:chOff x="3317797" y="19459"/>
            <a:chExt cx="1492405" cy="1492405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0" name="Ovaal 9">
              <a:extLst>
                <a:ext uri="{FF2B5EF4-FFF2-40B4-BE49-F238E27FC236}">
                  <a16:creationId xmlns:a16="http://schemas.microsoft.com/office/drawing/2014/main" id="{E6119707-1BED-4931-BF27-6BDFB0A245E7}"/>
                </a:ext>
              </a:extLst>
            </p:cNvPr>
            <p:cNvSpPr/>
            <p:nvPr/>
          </p:nvSpPr>
          <p:spPr>
            <a:xfrm>
              <a:off x="3317797" y="19459"/>
              <a:ext cx="1492405" cy="149240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al 4">
              <a:extLst>
                <a:ext uri="{FF2B5EF4-FFF2-40B4-BE49-F238E27FC236}">
                  <a16:creationId xmlns:a16="http://schemas.microsoft.com/office/drawing/2014/main" id="{747B03DB-FD83-47CA-B297-9E3545AA1F78}"/>
                </a:ext>
              </a:extLst>
            </p:cNvPr>
            <p:cNvSpPr txBox="1"/>
            <p:nvPr/>
          </p:nvSpPr>
          <p:spPr>
            <a:xfrm>
              <a:off x="3536355" y="238017"/>
              <a:ext cx="1055289" cy="10552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kern="1200" dirty="0">
                  <a:solidFill>
                    <a:schemeClr val="tx1"/>
                  </a:solidFill>
                </a:rPr>
                <a:t>Ontspanning</a:t>
              </a:r>
            </a:p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kern="1200" dirty="0">
                  <a:solidFill>
                    <a:schemeClr val="tx1"/>
                  </a:solidFill>
                </a:rPr>
                <a:t>en ademhaling</a:t>
              </a:r>
            </a:p>
          </p:txBody>
        </p:sp>
      </p:grpSp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514477" y="2472856"/>
            <a:ext cx="8023094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/>
              <a:t>Je ademhaling probeer je zo laag mogelijk te krijgen, onder in je buik </a:t>
            </a:r>
            <a:br>
              <a:rPr lang="nl-NL" sz="2000" b="1" dirty="0"/>
            </a:br>
            <a:endParaRPr lang="nl-NL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Je ribben kunnen naar voren als je ademhaalt, maar je middenrif </a:t>
            </a:r>
            <a:br>
              <a:rPr lang="nl-NL" sz="2000" dirty="0"/>
            </a:br>
            <a:r>
              <a:rPr lang="nl-NL" sz="2000" dirty="0"/>
              <a:t>kan ook naar beneden. Dat willen we. Je borst beweegt niet zozeer, </a:t>
            </a:r>
            <a:br>
              <a:rPr lang="nl-NL" sz="2000" dirty="0"/>
            </a:br>
            <a:r>
              <a:rPr lang="nl-NL" sz="2000" dirty="0"/>
              <a:t>maar je buik des te meer. </a:t>
            </a:r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67829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chemeClr val="bg1"/>
            </a:gs>
            <a:gs pos="62000">
              <a:schemeClr val="accent1">
                <a:lumMod val="5000"/>
                <a:lumOff val="95000"/>
              </a:schemeClr>
            </a:gs>
            <a:gs pos="82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  <a:gs pos="98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275719" y="2237499"/>
            <a:ext cx="8130495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4</a:t>
            </a:r>
          </a:p>
          <a:p>
            <a:r>
              <a:rPr lang="nl-NL" sz="2000" dirty="0"/>
              <a:t>Leg je handen op je buik. Adem in door je neus en maak je onderbuik</a:t>
            </a:r>
            <a:br>
              <a:rPr lang="nl-NL" sz="2000" dirty="0"/>
            </a:br>
            <a:r>
              <a:rPr lang="nl-NL" sz="2000" dirty="0"/>
              <a:t>dik. Druk je handen dan naar buiten met je adem. </a:t>
            </a:r>
          </a:p>
          <a:p>
            <a:endParaRPr lang="nl-NL" sz="2000" b="1" dirty="0"/>
          </a:p>
          <a:p>
            <a:r>
              <a:rPr lang="nl-NL" sz="2000" b="1" dirty="0">
                <a:highlight>
                  <a:srgbClr val="00FFFF"/>
                </a:highlight>
              </a:rPr>
              <a:t>Oefening 5</a:t>
            </a:r>
          </a:p>
          <a:p>
            <a:r>
              <a:rPr lang="nl-NL" sz="2000" dirty="0"/>
              <a:t>Doe dit ook eens liggend op de grond (op je handdoek), dan gaat </a:t>
            </a:r>
            <a:br>
              <a:rPr lang="nl-NL" sz="2000" dirty="0"/>
            </a:br>
            <a:r>
              <a:rPr lang="nl-NL" sz="2000" dirty="0"/>
              <a:t>het makkelijker. (je lichaam kan beter ontspannen), benen opgetrokken.</a:t>
            </a:r>
          </a:p>
          <a:p>
            <a:r>
              <a:rPr lang="nl-NL" sz="2000" dirty="0"/>
              <a:t>Een arm is een plank op je borst. Naar de andere hand adem je toe. </a:t>
            </a:r>
          </a:p>
          <a:p>
            <a:endParaRPr lang="nl-NL" sz="2000" dirty="0"/>
          </a:p>
          <a:p>
            <a:r>
              <a:rPr lang="nl-NL" sz="2000" b="1" dirty="0">
                <a:highlight>
                  <a:srgbClr val="00FFFF"/>
                </a:highlight>
              </a:rPr>
              <a:t>Oefening 6</a:t>
            </a:r>
          </a:p>
          <a:p>
            <a:r>
              <a:rPr lang="nl-NL" sz="2000" dirty="0"/>
              <a:t>Als je de buikademhaling voelt, probeer dan eens ritmisch mee te doen</a:t>
            </a:r>
          </a:p>
          <a:p>
            <a:r>
              <a:rPr lang="nl-NL" sz="2000" i="1" dirty="0"/>
              <a:t>Neus in en buik bol – mond uit en buik plat. Eventueel op FFFF uit. </a:t>
            </a:r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31802626-60B8-4B6B-8FCB-B1E8FEB9F9FE}"/>
              </a:ext>
            </a:extLst>
          </p:cNvPr>
          <p:cNvGrpSpPr/>
          <p:nvPr/>
        </p:nvGrpSpPr>
        <p:grpSpPr>
          <a:xfrm>
            <a:off x="997529" y="2682797"/>
            <a:ext cx="1492405" cy="1492405"/>
            <a:chOff x="3317797" y="19459"/>
            <a:chExt cx="1492405" cy="1492405"/>
          </a:xfrm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04D6993-AC7B-4D64-B5CE-5CDF67216FA3}"/>
                </a:ext>
              </a:extLst>
            </p:cNvPr>
            <p:cNvSpPr/>
            <p:nvPr/>
          </p:nvSpPr>
          <p:spPr>
            <a:xfrm>
              <a:off x="3317797" y="19459"/>
              <a:ext cx="1492405" cy="149240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275E3148-F38A-4D50-8F0D-6491F5DB7205}"/>
                </a:ext>
              </a:extLst>
            </p:cNvPr>
            <p:cNvSpPr txBox="1"/>
            <p:nvPr/>
          </p:nvSpPr>
          <p:spPr>
            <a:xfrm>
              <a:off x="3536355" y="238017"/>
              <a:ext cx="1055289" cy="10552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kern="1200" dirty="0">
                  <a:solidFill>
                    <a:schemeClr val="tx1"/>
                  </a:solidFill>
                </a:rPr>
                <a:t>Ontspanning</a:t>
              </a:r>
            </a:p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kern="1200" dirty="0">
                  <a:solidFill>
                    <a:schemeClr val="tx1"/>
                  </a:solidFill>
                </a:rPr>
                <a:t>en ademhaling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55582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bg1"/>
            </a:gs>
            <a:gs pos="89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40000"/>
                <a:lumOff val="60000"/>
              </a:schemeClr>
            </a:gs>
            <a:gs pos="98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514477" y="2472856"/>
            <a:ext cx="808011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We plaatsen het geluid voor in ons gezicht / hoofd</a:t>
            </a:r>
          </a:p>
          <a:p>
            <a:endParaRPr lang="nl-N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Het geluid wordt gemaakt bij je stembanden, maar je wil je keel niet belasten. Dus we proberen het geluid voorin ons gezicht te voelen.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Duw het geluid naar voren. Je keel ‘doet niet mee’ </a:t>
            </a:r>
            <a:r>
              <a:rPr lang="nl-NL" sz="2000" dirty="0" err="1"/>
              <a:t>a.h.w</a:t>
            </a:r>
            <a:endParaRPr lang="nl-N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Afhankelijk van de toonhoogte zou je dus trilling/zoemen/kriebel kunnen voelen bij lippen, neus, tussen je ogen, voorhoofd.   </a:t>
            </a:r>
            <a:br>
              <a:rPr lang="nl-NL" sz="2000" dirty="0"/>
            </a:br>
            <a:endParaRPr lang="nl-NL" sz="2000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2510093"/>
            <a:ext cx="1492405" cy="1492405"/>
            <a:chOff x="5261469" y="1963130"/>
            <a:chExt cx="1492405" cy="1492405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kern="1200" dirty="0">
                  <a:solidFill>
                    <a:schemeClr val="tx1"/>
                  </a:solidFill>
                </a:rPr>
                <a:t>plaatsing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04270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bg1"/>
            </a:gs>
            <a:gs pos="89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40000"/>
                <a:lumOff val="60000"/>
              </a:schemeClr>
            </a:gs>
            <a:gs pos="98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404335" y="2171816"/>
            <a:ext cx="830740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highlight>
                  <a:srgbClr val="00FFFF"/>
                </a:highlight>
              </a:rPr>
              <a:t>Oefening 7</a:t>
            </a:r>
          </a:p>
          <a:p>
            <a:r>
              <a:rPr lang="nl-NL" sz="2000" dirty="0"/>
              <a:t>Ga zitten op een stoel met je </a:t>
            </a:r>
            <a:r>
              <a:rPr lang="nl-NL" sz="2000" dirty="0" err="1"/>
              <a:t>ellebogen</a:t>
            </a:r>
            <a:r>
              <a:rPr lang="nl-NL" sz="2000" dirty="0"/>
              <a:t> op je knieën. Zing op </a:t>
            </a:r>
            <a:r>
              <a:rPr lang="nl-NL" sz="2000" i="1" dirty="0"/>
              <a:t>mie </a:t>
            </a:r>
            <a:r>
              <a:rPr lang="nl-NL" sz="2000" i="1" dirty="0" err="1"/>
              <a:t>mie</a:t>
            </a:r>
            <a:r>
              <a:rPr lang="nl-NL" sz="2000" i="1" dirty="0"/>
              <a:t> </a:t>
            </a:r>
            <a:br>
              <a:rPr lang="nl-NL" sz="2000" dirty="0"/>
            </a:br>
            <a:r>
              <a:rPr lang="nl-NL" sz="2000" dirty="0"/>
              <a:t>Laat het geluid eruit vallen. Voel de trilling bewust. Waar voel je het?</a:t>
            </a:r>
          </a:p>
          <a:p>
            <a:endParaRPr lang="nl-NL" sz="2000" b="1" dirty="0">
              <a:highlight>
                <a:srgbClr val="00FFFF"/>
              </a:highlight>
            </a:endParaRPr>
          </a:p>
          <a:p>
            <a:r>
              <a:rPr lang="nl-NL" sz="2000" b="1" dirty="0">
                <a:highlight>
                  <a:srgbClr val="00FFFF"/>
                </a:highlight>
              </a:rPr>
              <a:t>Oefening 8 </a:t>
            </a:r>
            <a:endParaRPr lang="nl-NL" sz="2000" dirty="0">
              <a:highlight>
                <a:srgbClr val="00FFFF"/>
              </a:highlight>
            </a:endParaRPr>
          </a:p>
          <a:p>
            <a:r>
              <a:rPr lang="nl-NL" sz="2000" dirty="0"/>
              <a:t>We doen het lachje van een boze heks of tovenaar. Om het geluid naar voren te krijgen (nasaal)</a:t>
            </a:r>
          </a:p>
          <a:p>
            <a:endParaRPr lang="nl-NL" sz="2000" b="1" dirty="0">
              <a:highlight>
                <a:srgbClr val="00FFFF"/>
              </a:highlight>
            </a:endParaRPr>
          </a:p>
          <a:p>
            <a:r>
              <a:rPr lang="nl-NL" sz="2000" b="1" dirty="0">
                <a:highlight>
                  <a:srgbClr val="00FFFF"/>
                </a:highlight>
              </a:rPr>
              <a:t>Oefening 9</a:t>
            </a:r>
          </a:p>
          <a:p>
            <a:r>
              <a:rPr lang="nl-NL" sz="2000" dirty="0"/>
              <a:t>Ga nu rechtop zitten (of staan)en we gaan bergbeklimmen langs ons gezicht aan de voorkant. Doe dat op </a:t>
            </a:r>
            <a:r>
              <a:rPr lang="nl-NL" sz="2000" i="1" dirty="0" err="1"/>
              <a:t>mmmm</a:t>
            </a:r>
            <a:r>
              <a:rPr lang="nl-NL" sz="2000" i="1" dirty="0"/>
              <a:t>. </a:t>
            </a:r>
            <a:r>
              <a:rPr lang="nl-NL" sz="2000" dirty="0"/>
              <a:t>Laat je kaak zakken. Langzaam klimmen naar boven en langzaam abseilen naar beneden.</a:t>
            </a:r>
          </a:p>
          <a:p>
            <a:r>
              <a:rPr lang="nl-NL" sz="2000" dirty="0"/>
              <a:t>We doen dit ook op </a:t>
            </a:r>
            <a:r>
              <a:rPr lang="nl-NL" sz="2000" i="1" dirty="0"/>
              <a:t>DING-</a:t>
            </a:r>
            <a:r>
              <a:rPr lang="nl-NL" sz="2000" i="1" dirty="0" err="1"/>
              <a:t>ng</a:t>
            </a:r>
            <a:r>
              <a:rPr lang="nl-NL" sz="2000" i="1" dirty="0"/>
              <a:t>-</a:t>
            </a:r>
            <a:r>
              <a:rPr lang="nl-NL" sz="2000" i="1" dirty="0" err="1"/>
              <a:t>ng</a:t>
            </a:r>
            <a:r>
              <a:rPr lang="nl-NL" sz="2000" dirty="0"/>
              <a:t> </a:t>
            </a:r>
          </a:p>
          <a:p>
            <a:endParaRPr lang="nl-NL" sz="2000" dirty="0"/>
          </a:p>
          <a:p>
            <a:endParaRPr lang="nl-NL" sz="2000" dirty="0"/>
          </a:p>
        </p:txBody>
      </p:sp>
      <p:grpSp>
        <p:nvGrpSpPr>
          <p:cNvPr id="11" name="Groep 10">
            <a:extLst>
              <a:ext uri="{FF2B5EF4-FFF2-40B4-BE49-F238E27FC236}">
                <a16:creationId xmlns:a16="http://schemas.microsoft.com/office/drawing/2014/main" id="{9E17DE5B-ABFE-4E76-9BBE-775FDF4AFB4F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5" name="Ovaal 14">
              <a:extLst>
                <a:ext uri="{FF2B5EF4-FFF2-40B4-BE49-F238E27FC236}">
                  <a16:creationId xmlns:a16="http://schemas.microsoft.com/office/drawing/2014/main" id="{1AC26F4B-0D06-4025-AD7D-7A819D6E20EE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Ovaal 4">
              <a:extLst>
                <a:ext uri="{FF2B5EF4-FFF2-40B4-BE49-F238E27FC236}">
                  <a16:creationId xmlns:a16="http://schemas.microsoft.com/office/drawing/2014/main" id="{7FB358E4-2E12-47FF-88B1-0F904E2ED420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kern="1200" dirty="0">
                  <a:solidFill>
                    <a:schemeClr val="tx1"/>
                  </a:solidFill>
                </a:rPr>
                <a:t>plaatsing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208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bg1"/>
            </a:gs>
            <a:gs pos="76000">
              <a:schemeClr val="accent3">
                <a:lumMod val="40000"/>
                <a:lumOff val="60000"/>
              </a:schemeClr>
            </a:gs>
            <a:gs pos="89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599656-8B8F-4089-AF0C-F2ED0E6F5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4035055" cy="2996649"/>
          </a:xfrm>
        </p:spPr>
        <p:txBody>
          <a:bodyPr anchor="t">
            <a:normAutofit/>
          </a:bodyPr>
          <a:lstStyle/>
          <a:p>
            <a:r>
              <a:rPr lang="nl-NL">
                <a:latin typeface="Bahnschrift" panose="020B0502040204020203" pitchFamily="34" charset="0"/>
                <a:cs typeface="Aldhabi" panose="020B0604020202020204" pitchFamily="2" charset="-78"/>
              </a:rPr>
              <a:t>STEMTECHNIEK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935C5EC-254F-4B9C-8D22-1B21CDE2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0735" y="6091295"/>
            <a:ext cx="3094999" cy="480492"/>
          </a:xfrm>
        </p:spPr>
        <p:txBody>
          <a:bodyPr anchor="t">
            <a:normAutofit/>
          </a:bodyPr>
          <a:lstStyle/>
          <a:p>
            <a:r>
              <a:rPr lang="nl-NL" b="1" dirty="0"/>
              <a:t>www.martijje.nl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13389EA7-09AD-4E28-A9B1-2ECD8A19A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13" b="7518"/>
          <a:stretch/>
        </p:blipFill>
        <p:spPr>
          <a:xfrm>
            <a:off x="8229600" y="286213"/>
            <a:ext cx="3776134" cy="212031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1A3D87A-6382-497A-871C-952A85621106}"/>
              </a:ext>
            </a:extLst>
          </p:cNvPr>
          <p:cNvSpPr txBox="1"/>
          <p:nvPr/>
        </p:nvSpPr>
        <p:spPr>
          <a:xfrm>
            <a:off x="3514477" y="2472856"/>
            <a:ext cx="8080115" cy="317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We maken ruimte in ons lichaam zodat de toon kan resoneren</a:t>
            </a:r>
          </a:p>
          <a:p>
            <a:endParaRPr lang="nl-NL" sz="2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Resonans</a:t>
            </a:r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: de lucht die langs je stembanden komt en omgezet wordt in toon, kan worden versterkt door het laten meetrillen van ruimten in je lichaam, </a:t>
            </a:r>
            <a:r>
              <a:rPr lang="nl-N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voornamelijk in het aanzetstuk (het geheel aan holtes boven je stembanden)</a:t>
            </a:r>
          </a:p>
          <a:p>
            <a:r>
              <a:rPr lang="nl-NL" sz="2000" dirty="0"/>
              <a:t>.   </a:t>
            </a:r>
            <a:br>
              <a:rPr lang="nl-NL" sz="2000" dirty="0"/>
            </a:br>
            <a:endParaRPr lang="nl-NL" sz="2000" dirty="0"/>
          </a:p>
          <a:p>
            <a:endParaRPr lang="nl-NL" sz="2000" b="1" dirty="0"/>
          </a:p>
          <a:p>
            <a:endParaRPr lang="nl-NL" dirty="0"/>
          </a:p>
          <a:p>
            <a:endParaRPr lang="nl-NL" dirty="0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2761A61-C34A-4AA6-A156-B693981E6B62}"/>
              </a:ext>
            </a:extLst>
          </p:cNvPr>
          <p:cNvGrpSpPr/>
          <p:nvPr/>
        </p:nvGrpSpPr>
        <p:grpSpPr>
          <a:xfrm>
            <a:off x="914401" y="2682797"/>
            <a:ext cx="1492405" cy="1492405"/>
            <a:chOff x="5261469" y="1963130"/>
            <a:chExt cx="1492405" cy="149240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3" name="Ovaal 12">
              <a:extLst>
                <a:ext uri="{FF2B5EF4-FFF2-40B4-BE49-F238E27FC236}">
                  <a16:creationId xmlns:a16="http://schemas.microsoft.com/office/drawing/2014/main" id="{FA1E41FA-A9B5-499E-B25B-51DB90D500F6}"/>
                </a:ext>
              </a:extLst>
            </p:cNvPr>
            <p:cNvSpPr/>
            <p:nvPr/>
          </p:nvSpPr>
          <p:spPr>
            <a:xfrm>
              <a:off x="5261469" y="1963130"/>
              <a:ext cx="1492405" cy="149240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al 4">
              <a:extLst>
                <a:ext uri="{FF2B5EF4-FFF2-40B4-BE49-F238E27FC236}">
                  <a16:creationId xmlns:a16="http://schemas.microsoft.com/office/drawing/2014/main" id="{1E303857-D08D-4AE5-A766-86666FC8847F}"/>
                </a:ext>
              </a:extLst>
            </p:cNvPr>
            <p:cNvSpPr txBox="1"/>
            <p:nvPr/>
          </p:nvSpPr>
          <p:spPr>
            <a:xfrm>
              <a:off x="5480027" y="2181688"/>
              <a:ext cx="1055289" cy="10552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500" b="1" dirty="0" err="1">
                  <a:solidFill>
                    <a:schemeClr val="tx1"/>
                  </a:solidFill>
                </a:rPr>
                <a:t>resonans</a:t>
              </a:r>
              <a:endParaRPr lang="nl-NL" sz="15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53140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42B0E7C6-1071-483F-A575-9AF7EE1B96AC}" vid="{E18014FF-B132-4F63-9D72-5B85E99D64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3815</TotalTime>
  <Words>1171</Words>
  <Application>Microsoft Office PowerPoint</Application>
  <PresentationFormat>Breedbeeld</PresentationFormat>
  <Paragraphs>208</Paragraphs>
  <Slides>19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3" baseType="lpstr">
      <vt:lpstr>Arial</vt:lpstr>
      <vt:lpstr>Bahnschrift</vt:lpstr>
      <vt:lpstr>Grandview Display</vt:lpstr>
      <vt:lpstr>DashVTI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  <vt:lpstr>STEMTECHNIEK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STEMTECHNIEK</dc:title>
  <dc:creator>Martijje Lubbers</dc:creator>
  <cp:lastModifiedBy>Martijje Lubbers</cp:lastModifiedBy>
  <cp:revision>7</cp:revision>
  <dcterms:created xsi:type="dcterms:W3CDTF">2021-10-04T08:55:10Z</dcterms:created>
  <dcterms:modified xsi:type="dcterms:W3CDTF">2021-10-07T10:01:42Z</dcterms:modified>
</cp:coreProperties>
</file>